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48"/>
  </p:notesMasterIdLst>
  <p:sldIdLst>
    <p:sldId id="256" r:id="rId34"/>
    <p:sldId id="257" r:id="rId35"/>
    <p:sldId id="258" r:id="rId36"/>
    <p:sldId id="259" r:id="rId37"/>
    <p:sldId id="260" r:id="rId38"/>
    <p:sldId id="261" r:id="rId39"/>
    <p:sldId id="262" r:id="rId40"/>
    <p:sldId id="263" r:id="rId41"/>
    <p:sldId id="264" r:id="rId42"/>
    <p:sldId id="265" r:id="rId43"/>
    <p:sldId id="266" r:id="rId44"/>
    <p:sldId id="267" r:id="rId45"/>
    <p:sldId id="268" r:id="rId46"/>
    <p:sldId id="269" r:id="rId4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uce" charset="1" panose="00000500000000000000"/>
      <p:regular r:id="rId10"/>
    </p:embeddedFont>
    <p:embeddedFont>
      <p:font typeface="Open Sauce Bold" charset="1" panose="00000800000000000000"/>
      <p:regular r:id="rId11"/>
    </p:embeddedFont>
    <p:embeddedFont>
      <p:font typeface="Open Sauce Italics" charset="1" panose="00000500000000000000"/>
      <p:regular r:id="rId12"/>
    </p:embeddedFont>
    <p:embeddedFont>
      <p:font typeface="Open Sauce Bold Italics" charset="1" panose="00000800000000000000"/>
      <p:regular r:id="rId13"/>
    </p:embeddedFont>
    <p:embeddedFont>
      <p:font typeface="Open Sauce Light" charset="1" panose="00000400000000000000"/>
      <p:regular r:id="rId14"/>
    </p:embeddedFont>
    <p:embeddedFont>
      <p:font typeface="Open Sauce Light Italics" charset="1" panose="00000400000000000000"/>
      <p:regular r:id="rId15"/>
    </p:embeddedFont>
    <p:embeddedFont>
      <p:font typeface="Open Sauce Medium" charset="1" panose="00000600000000000000"/>
      <p:regular r:id="rId16"/>
    </p:embeddedFont>
    <p:embeddedFont>
      <p:font typeface="Open Sauce Medium Italics" charset="1" panose="00000600000000000000"/>
      <p:regular r:id="rId17"/>
    </p:embeddedFont>
    <p:embeddedFont>
      <p:font typeface="Open Sauce Semi-Bold" charset="1" panose="00000700000000000000"/>
      <p:regular r:id="rId18"/>
    </p:embeddedFont>
    <p:embeddedFont>
      <p:font typeface="Open Sauce Semi-Bold Italics" charset="1" panose="00000700000000000000"/>
      <p:regular r:id="rId19"/>
    </p:embeddedFont>
    <p:embeddedFont>
      <p:font typeface="Open Sauce Heavy" charset="1" panose="00000A00000000000000"/>
      <p:regular r:id="rId20"/>
    </p:embeddedFont>
    <p:embeddedFont>
      <p:font typeface="Open Sauce Heavy Italics" charset="1" panose="00000A00000000000000"/>
      <p:regular r:id="rId21"/>
    </p:embeddedFont>
    <p:embeddedFont>
      <p:font typeface="Inter" charset="1" panose="020B0502030000000004"/>
      <p:regular r:id="rId22"/>
    </p:embeddedFont>
    <p:embeddedFont>
      <p:font typeface="Inter Bold" charset="1" panose="020B0802030000000004"/>
      <p:regular r:id="rId23"/>
    </p:embeddedFont>
    <p:embeddedFont>
      <p:font typeface="Inter Italics" charset="1" panose="020B0502030000000004"/>
      <p:regular r:id="rId24"/>
    </p:embeddedFont>
    <p:embeddedFont>
      <p:font typeface="Inter Bold Italics" charset="1" panose="020B0802030000000004"/>
      <p:regular r:id="rId25"/>
    </p:embeddedFont>
    <p:embeddedFont>
      <p:font typeface="Inter Thin" charset="1" panose="020B0A02050000000004"/>
      <p:regular r:id="rId26"/>
    </p:embeddedFont>
    <p:embeddedFont>
      <p:font typeface="Inter Thin Italics" charset="1" panose="020B0A02050000000004"/>
      <p:regular r:id="rId27"/>
    </p:embeddedFont>
    <p:embeddedFont>
      <p:font typeface="Inter Extra-Light" charset="1" panose="02000503000000020004"/>
      <p:regular r:id="rId28"/>
    </p:embeddedFont>
    <p:embeddedFont>
      <p:font typeface="Inter Light" charset="1" panose="02000503000000020004"/>
      <p:regular r:id="rId29"/>
    </p:embeddedFont>
    <p:embeddedFont>
      <p:font typeface="Inter Medium" charset="1" panose="02000503000000020004"/>
      <p:regular r:id="rId30"/>
    </p:embeddedFont>
    <p:embeddedFont>
      <p:font typeface="Inter Semi-Bold" charset="1" panose="02000503000000020004"/>
      <p:regular r:id="rId31"/>
    </p:embeddedFont>
    <p:embeddedFont>
      <p:font typeface="Inter Ultra-Bold" charset="1" panose="02000503000000020004"/>
      <p:regular r:id="rId32"/>
    </p:embeddedFont>
    <p:embeddedFont>
      <p:font typeface="Inter Heavy" charset="1" panose="020005030000000200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slides/slide5.xml" Type="http://schemas.openxmlformats.org/officeDocument/2006/relationships/slide"/><Relationship Id="rId39" Target="slides/slide6.xml" Type="http://schemas.openxmlformats.org/officeDocument/2006/relationships/slide"/><Relationship Id="rId4" Target="theme/theme1.xml" Type="http://schemas.openxmlformats.org/officeDocument/2006/relationships/theme"/><Relationship Id="rId40" Target="slides/slide7.xml" Type="http://schemas.openxmlformats.org/officeDocument/2006/relationships/slide"/><Relationship Id="rId41" Target="slides/slide8.xml" Type="http://schemas.openxmlformats.org/officeDocument/2006/relationships/slide"/><Relationship Id="rId42" Target="slides/slide9.xml" Type="http://schemas.openxmlformats.org/officeDocument/2006/relationships/slide"/><Relationship Id="rId43" Target="slides/slide10.xml" Type="http://schemas.openxmlformats.org/officeDocument/2006/relationships/slide"/><Relationship Id="rId44" Target="slides/slide11.xml" Type="http://schemas.openxmlformats.org/officeDocument/2006/relationships/slide"/><Relationship Id="rId45" Target="slides/slide12.xml" Type="http://schemas.openxmlformats.org/officeDocument/2006/relationships/slide"/><Relationship Id="rId46" Target="slides/slide13.xml" Type="http://schemas.openxmlformats.org/officeDocument/2006/relationships/slide"/><Relationship Id="rId47" Target="slides/slide14.xml" Type="http://schemas.openxmlformats.org/officeDocument/2006/relationships/slide"/><Relationship Id="rId48" Target="notesMasters/notesMaster1.xml" Type="http://schemas.openxmlformats.org/officeDocument/2006/relationships/notesMaster"/><Relationship Id="rId49" Target="theme/theme2.xml" Type="http://schemas.openxmlformats.org/officeDocument/2006/relationships/theme"/><Relationship Id="rId5" Target="tableStyles.xml" Type="http://schemas.openxmlformats.org/officeDocument/2006/relationships/tableStyles"/><Relationship Id="rId50" Target="notesSlides/notesSlide1.xml" Type="http://schemas.openxmlformats.org/officeDocument/2006/relationships/notesSlide"/><Relationship Id="rId51" Target="notesSlides/notesSlide2.xml" Type="http://schemas.openxmlformats.org/officeDocument/2006/relationships/notesSlide"/><Relationship Id="rId52" Target="notesSlides/notesSlide3.xml" Type="http://schemas.openxmlformats.org/officeDocument/2006/relationships/notesSlide"/><Relationship Id="rId53" Target="notesSlides/notesSlide4.xml" Type="http://schemas.openxmlformats.org/officeDocument/2006/relationships/notesSlide"/><Relationship Id="rId54" Target="notesSlides/notesSlide5.xml" Type="http://schemas.openxmlformats.org/officeDocument/2006/relationships/notesSlide"/><Relationship Id="rId55" Target="notesSlides/notesSlide6.xml" Type="http://schemas.openxmlformats.org/officeDocument/2006/relationships/notesSlide"/><Relationship Id="rId56" Target="notesSlides/notesSlide7.xml" Type="http://schemas.openxmlformats.org/officeDocument/2006/relationships/notesSlide"/><Relationship Id="rId57" Target="notesSlides/notesSlide8.xml" Type="http://schemas.openxmlformats.org/officeDocument/2006/relationships/notesSlide"/><Relationship Id="rId58" Target="notesSlides/notesSlide9.xml" Type="http://schemas.openxmlformats.org/officeDocument/2006/relationships/notesSlide"/><Relationship Id="rId59" Target="notesSlides/notesSlide10.xml" Type="http://schemas.openxmlformats.org/officeDocument/2006/relationships/notesSlide"/><Relationship Id="rId6" Target="fonts/font6.fntdata" Type="http://schemas.openxmlformats.org/officeDocument/2006/relationships/font"/><Relationship Id="rId60" Target="notesSlides/notesSlide11.xml" Type="http://schemas.openxmlformats.org/officeDocument/2006/relationships/notes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9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0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0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4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5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6.jpeg" Type="http://schemas.openxmlformats.org/officeDocument/2006/relationships/image"/><Relationship Id="rId4" Target="../media/image7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8632" y="-8632"/>
            <a:ext cx="18305264" cy="10304264"/>
            <a:chOff x="0" y="0"/>
            <a:chExt cx="24407018" cy="1373901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1557" y="11557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407115" cy="13739115"/>
            </a:xfrm>
            <a:custGeom>
              <a:avLst/>
              <a:gdLst/>
              <a:ahLst/>
              <a:cxnLst/>
              <a:rect r="r" b="b" t="t" l="l"/>
              <a:pathLst>
                <a:path h="13739115" w="24407115">
                  <a:moveTo>
                    <a:pt x="11557" y="0"/>
                  </a:moveTo>
                  <a:lnTo>
                    <a:pt x="24395557" y="0"/>
                  </a:lnTo>
                  <a:cubicBezTo>
                    <a:pt x="24401907" y="0"/>
                    <a:pt x="24407115" y="5207"/>
                    <a:pt x="24407115" y="11557"/>
                  </a:cubicBezTo>
                  <a:lnTo>
                    <a:pt x="24407115" y="13727557"/>
                  </a:lnTo>
                  <a:cubicBezTo>
                    <a:pt x="24407115" y="13733907"/>
                    <a:pt x="24401907" y="13739115"/>
                    <a:pt x="24395557" y="13739115"/>
                  </a:cubicBezTo>
                  <a:lnTo>
                    <a:pt x="11557" y="13739115"/>
                  </a:lnTo>
                  <a:cubicBezTo>
                    <a:pt x="5207" y="13739115"/>
                    <a:pt x="0" y="13733907"/>
                    <a:pt x="0" y="13727557"/>
                  </a:cubicBezTo>
                  <a:lnTo>
                    <a:pt x="0" y="11557"/>
                  </a:lnTo>
                  <a:cubicBezTo>
                    <a:pt x="0" y="5207"/>
                    <a:pt x="5207" y="0"/>
                    <a:pt x="11557" y="0"/>
                  </a:cubicBezTo>
                  <a:moveTo>
                    <a:pt x="11557" y="22987"/>
                  </a:moveTo>
                  <a:lnTo>
                    <a:pt x="11557" y="11557"/>
                  </a:lnTo>
                  <a:lnTo>
                    <a:pt x="23114" y="11557"/>
                  </a:lnTo>
                  <a:lnTo>
                    <a:pt x="23114" y="13727557"/>
                  </a:lnTo>
                  <a:lnTo>
                    <a:pt x="11557" y="13727557"/>
                  </a:lnTo>
                  <a:lnTo>
                    <a:pt x="11557" y="13716000"/>
                  </a:lnTo>
                  <a:lnTo>
                    <a:pt x="24395557" y="13716000"/>
                  </a:lnTo>
                  <a:lnTo>
                    <a:pt x="24395557" y="13727557"/>
                  </a:lnTo>
                  <a:lnTo>
                    <a:pt x="24384000" y="13727557"/>
                  </a:lnTo>
                  <a:lnTo>
                    <a:pt x="24384000" y="11557"/>
                  </a:lnTo>
                  <a:lnTo>
                    <a:pt x="24395557" y="11557"/>
                  </a:lnTo>
                  <a:lnTo>
                    <a:pt x="24395557" y="23114"/>
                  </a:lnTo>
                  <a:lnTo>
                    <a:pt x="11557" y="23114"/>
                  </a:lnTo>
                  <a:close/>
                </a:path>
              </a:pathLst>
            </a:custGeom>
            <a:solidFill>
              <a:srgbClr val="E5E0DF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1461793" y="-8632"/>
            <a:ext cx="6826207" cy="10295632"/>
          </a:xfrm>
          <a:custGeom>
            <a:avLst/>
            <a:gdLst/>
            <a:ahLst/>
            <a:cxnLst/>
            <a:rect r="r" b="b" t="t" l="l"/>
            <a:pathLst>
              <a:path h="10295632" w="6826207">
                <a:moveTo>
                  <a:pt x="0" y="0"/>
                </a:moveTo>
                <a:lnTo>
                  <a:pt x="6826207" y="0"/>
                </a:lnTo>
                <a:lnTo>
                  <a:pt x="6826207" y="10295632"/>
                </a:lnTo>
                <a:lnTo>
                  <a:pt x="0" y="102956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31763" y="-49906"/>
            <a:ext cx="8766473" cy="5489548"/>
          </a:xfrm>
          <a:custGeom>
            <a:avLst/>
            <a:gdLst/>
            <a:ahLst/>
            <a:cxnLst/>
            <a:rect r="r" b="b" t="t" l="l"/>
            <a:pathLst>
              <a:path h="5489548" w="8766473">
                <a:moveTo>
                  <a:pt x="0" y="0"/>
                </a:moveTo>
                <a:lnTo>
                  <a:pt x="8766473" y="0"/>
                </a:lnTo>
                <a:lnTo>
                  <a:pt x="8766473" y="5489548"/>
                </a:lnTo>
                <a:lnTo>
                  <a:pt x="0" y="54895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823497" y="597237"/>
            <a:ext cx="871607" cy="862925"/>
          </a:xfrm>
          <a:custGeom>
            <a:avLst/>
            <a:gdLst/>
            <a:ahLst/>
            <a:cxnLst/>
            <a:rect r="r" b="b" t="t" l="l"/>
            <a:pathLst>
              <a:path h="862925" w="871607">
                <a:moveTo>
                  <a:pt x="0" y="0"/>
                </a:moveTo>
                <a:lnTo>
                  <a:pt x="871606" y="0"/>
                </a:lnTo>
                <a:lnTo>
                  <a:pt x="871606" y="862926"/>
                </a:lnTo>
                <a:lnTo>
                  <a:pt x="0" y="8629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9000"/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32939" y="5401542"/>
            <a:ext cx="9164121" cy="2072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01"/>
              </a:lnSpc>
            </a:pPr>
            <a:r>
              <a:rPr lang="en-US" sz="6561" spc="-196">
                <a:solidFill>
                  <a:srgbClr val="000000"/>
                </a:solidFill>
                <a:latin typeface="Inter Bold"/>
              </a:rPr>
              <a:t>Introdução ao Projeto Ethniscan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32939" y="7863010"/>
            <a:ext cx="9164121" cy="127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7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O ciclo de vida do projeto Ethniscan foi composta por várias etapas desde o seu início até a sua conclusão. </a:t>
            </a:r>
          </a:p>
          <a:p>
            <a:pPr algn="ctr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Confira uma visão geral do ciclo de vida do projeto.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632" y="0"/>
            <a:ext cx="18305264" cy="12203509"/>
          </a:xfrm>
          <a:custGeom>
            <a:avLst/>
            <a:gdLst/>
            <a:ahLst/>
            <a:cxnLst/>
            <a:rect r="r" b="b" t="t" l="l"/>
            <a:pathLst>
              <a:path h="12203509" w="18305264">
                <a:moveTo>
                  <a:pt x="0" y="0"/>
                </a:moveTo>
                <a:lnTo>
                  <a:pt x="18305264" y="0"/>
                </a:lnTo>
                <a:lnTo>
                  <a:pt x="18305264" y="12203509"/>
                </a:lnTo>
                <a:lnTo>
                  <a:pt x="0" y="122035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>
                <a:alpha val="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2538859" y="3073301"/>
            <a:ext cx="6474916" cy="2651670"/>
            <a:chOff x="0" y="0"/>
            <a:chExt cx="8633222" cy="35355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1557" y="11557"/>
              <a:ext cx="8610092" cy="3512439"/>
            </a:xfrm>
            <a:custGeom>
              <a:avLst/>
              <a:gdLst/>
              <a:ahLst/>
              <a:cxnLst/>
              <a:rect r="r" b="b" t="t" l="l"/>
              <a:pathLst>
                <a:path h="3512439" w="8610092">
                  <a:moveTo>
                    <a:pt x="0" y="166624"/>
                  </a:moveTo>
                  <a:cubicBezTo>
                    <a:pt x="0" y="74549"/>
                    <a:pt x="74803" y="0"/>
                    <a:pt x="167259" y="0"/>
                  </a:cubicBezTo>
                  <a:lnTo>
                    <a:pt x="8442833" y="0"/>
                  </a:lnTo>
                  <a:cubicBezTo>
                    <a:pt x="8535162" y="0"/>
                    <a:pt x="8610092" y="74549"/>
                    <a:pt x="8610092" y="166624"/>
                  </a:cubicBezTo>
                  <a:lnTo>
                    <a:pt x="8610092" y="3345815"/>
                  </a:lnTo>
                  <a:cubicBezTo>
                    <a:pt x="8610092" y="3437890"/>
                    <a:pt x="8535162" y="3512439"/>
                    <a:pt x="8442833" y="3512439"/>
                  </a:cubicBezTo>
                  <a:lnTo>
                    <a:pt x="167259" y="3512439"/>
                  </a:lnTo>
                  <a:cubicBezTo>
                    <a:pt x="74803" y="3512439"/>
                    <a:pt x="0" y="3437890"/>
                    <a:pt x="0" y="3345815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633206" cy="3535553"/>
            </a:xfrm>
            <a:custGeom>
              <a:avLst/>
              <a:gdLst/>
              <a:ahLst/>
              <a:cxnLst/>
              <a:rect r="r" b="b" t="t" l="l"/>
              <a:pathLst>
                <a:path h="3535553" w="8633206">
                  <a:moveTo>
                    <a:pt x="0" y="178181"/>
                  </a:moveTo>
                  <a:cubicBezTo>
                    <a:pt x="0" y="79756"/>
                    <a:pt x="80137" y="0"/>
                    <a:pt x="178816" y="0"/>
                  </a:cubicBezTo>
                  <a:lnTo>
                    <a:pt x="8454390" y="0"/>
                  </a:lnTo>
                  <a:lnTo>
                    <a:pt x="8454390" y="11557"/>
                  </a:lnTo>
                  <a:lnTo>
                    <a:pt x="8454390" y="0"/>
                  </a:lnTo>
                  <a:cubicBezTo>
                    <a:pt x="8553069" y="0"/>
                    <a:pt x="8633206" y="79756"/>
                    <a:pt x="8633206" y="178181"/>
                  </a:cubicBezTo>
                  <a:lnTo>
                    <a:pt x="8621649" y="178181"/>
                  </a:lnTo>
                  <a:lnTo>
                    <a:pt x="8633206" y="178181"/>
                  </a:lnTo>
                  <a:lnTo>
                    <a:pt x="8633206" y="3357372"/>
                  </a:lnTo>
                  <a:lnTo>
                    <a:pt x="8621649" y="3357372"/>
                  </a:lnTo>
                  <a:lnTo>
                    <a:pt x="8633206" y="3357372"/>
                  </a:lnTo>
                  <a:cubicBezTo>
                    <a:pt x="8633206" y="3455797"/>
                    <a:pt x="8553069" y="3535553"/>
                    <a:pt x="8454390" y="3535553"/>
                  </a:cubicBezTo>
                  <a:lnTo>
                    <a:pt x="8454390" y="3523996"/>
                  </a:lnTo>
                  <a:lnTo>
                    <a:pt x="8454390" y="3535553"/>
                  </a:lnTo>
                  <a:lnTo>
                    <a:pt x="178816" y="3535553"/>
                  </a:lnTo>
                  <a:lnTo>
                    <a:pt x="178816" y="3523996"/>
                  </a:lnTo>
                  <a:lnTo>
                    <a:pt x="178816" y="3535553"/>
                  </a:lnTo>
                  <a:cubicBezTo>
                    <a:pt x="80137" y="3535553"/>
                    <a:pt x="0" y="3455797"/>
                    <a:pt x="0" y="3357372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3357372"/>
                  </a:lnTo>
                  <a:lnTo>
                    <a:pt x="11557" y="3357372"/>
                  </a:lnTo>
                  <a:lnTo>
                    <a:pt x="23114" y="3357372"/>
                  </a:lnTo>
                  <a:cubicBezTo>
                    <a:pt x="23114" y="3442970"/>
                    <a:pt x="92837" y="3512439"/>
                    <a:pt x="178943" y="3512439"/>
                  </a:cubicBezTo>
                  <a:lnTo>
                    <a:pt x="8454390" y="3512439"/>
                  </a:lnTo>
                  <a:cubicBezTo>
                    <a:pt x="8540497" y="3512439"/>
                    <a:pt x="8610219" y="3442970"/>
                    <a:pt x="8610219" y="3357372"/>
                  </a:cubicBezTo>
                  <a:lnTo>
                    <a:pt x="8610219" y="178181"/>
                  </a:lnTo>
                  <a:cubicBezTo>
                    <a:pt x="8610219" y="92583"/>
                    <a:pt x="8540497" y="23114"/>
                    <a:pt x="8454390" y="23114"/>
                  </a:cubicBezTo>
                  <a:lnTo>
                    <a:pt x="178816" y="23114"/>
                  </a:lnTo>
                  <a:lnTo>
                    <a:pt x="178816" y="11557"/>
                  </a:lnTo>
                  <a:lnTo>
                    <a:pt x="178816" y="23114"/>
                  </a:lnTo>
                  <a:cubicBezTo>
                    <a:pt x="92710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274224" y="3073301"/>
            <a:ext cx="6474916" cy="2651670"/>
            <a:chOff x="0" y="0"/>
            <a:chExt cx="8633222" cy="353556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1557" y="11557"/>
              <a:ext cx="8610092" cy="3512439"/>
            </a:xfrm>
            <a:custGeom>
              <a:avLst/>
              <a:gdLst/>
              <a:ahLst/>
              <a:cxnLst/>
              <a:rect r="r" b="b" t="t" l="l"/>
              <a:pathLst>
                <a:path h="3512439" w="8610092">
                  <a:moveTo>
                    <a:pt x="0" y="166624"/>
                  </a:moveTo>
                  <a:cubicBezTo>
                    <a:pt x="0" y="74549"/>
                    <a:pt x="74803" y="0"/>
                    <a:pt x="167259" y="0"/>
                  </a:cubicBezTo>
                  <a:lnTo>
                    <a:pt x="8442833" y="0"/>
                  </a:lnTo>
                  <a:cubicBezTo>
                    <a:pt x="8535162" y="0"/>
                    <a:pt x="8610092" y="74549"/>
                    <a:pt x="8610092" y="166624"/>
                  </a:cubicBezTo>
                  <a:lnTo>
                    <a:pt x="8610092" y="3345815"/>
                  </a:lnTo>
                  <a:cubicBezTo>
                    <a:pt x="8610092" y="3437890"/>
                    <a:pt x="8535162" y="3512439"/>
                    <a:pt x="8442833" y="3512439"/>
                  </a:cubicBezTo>
                  <a:lnTo>
                    <a:pt x="167259" y="3512439"/>
                  </a:lnTo>
                  <a:cubicBezTo>
                    <a:pt x="74803" y="3512439"/>
                    <a:pt x="0" y="3437890"/>
                    <a:pt x="0" y="3345815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633206" cy="3535553"/>
            </a:xfrm>
            <a:custGeom>
              <a:avLst/>
              <a:gdLst/>
              <a:ahLst/>
              <a:cxnLst/>
              <a:rect r="r" b="b" t="t" l="l"/>
              <a:pathLst>
                <a:path h="3535553" w="8633206">
                  <a:moveTo>
                    <a:pt x="0" y="178181"/>
                  </a:moveTo>
                  <a:cubicBezTo>
                    <a:pt x="0" y="79756"/>
                    <a:pt x="80137" y="0"/>
                    <a:pt x="178816" y="0"/>
                  </a:cubicBezTo>
                  <a:lnTo>
                    <a:pt x="8454390" y="0"/>
                  </a:lnTo>
                  <a:lnTo>
                    <a:pt x="8454390" y="11557"/>
                  </a:lnTo>
                  <a:lnTo>
                    <a:pt x="8454390" y="0"/>
                  </a:lnTo>
                  <a:cubicBezTo>
                    <a:pt x="8553069" y="0"/>
                    <a:pt x="8633206" y="79756"/>
                    <a:pt x="8633206" y="178181"/>
                  </a:cubicBezTo>
                  <a:lnTo>
                    <a:pt x="8621649" y="178181"/>
                  </a:lnTo>
                  <a:lnTo>
                    <a:pt x="8633206" y="178181"/>
                  </a:lnTo>
                  <a:lnTo>
                    <a:pt x="8633206" y="3357372"/>
                  </a:lnTo>
                  <a:lnTo>
                    <a:pt x="8621649" y="3357372"/>
                  </a:lnTo>
                  <a:lnTo>
                    <a:pt x="8633206" y="3357372"/>
                  </a:lnTo>
                  <a:cubicBezTo>
                    <a:pt x="8633206" y="3455797"/>
                    <a:pt x="8553069" y="3535553"/>
                    <a:pt x="8454390" y="3535553"/>
                  </a:cubicBezTo>
                  <a:lnTo>
                    <a:pt x="8454390" y="3523996"/>
                  </a:lnTo>
                  <a:lnTo>
                    <a:pt x="8454390" y="3535553"/>
                  </a:lnTo>
                  <a:lnTo>
                    <a:pt x="178816" y="3535553"/>
                  </a:lnTo>
                  <a:lnTo>
                    <a:pt x="178816" y="3523996"/>
                  </a:lnTo>
                  <a:lnTo>
                    <a:pt x="178816" y="3535553"/>
                  </a:lnTo>
                  <a:cubicBezTo>
                    <a:pt x="80137" y="3535553"/>
                    <a:pt x="0" y="3455797"/>
                    <a:pt x="0" y="3357372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3357372"/>
                  </a:lnTo>
                  <a:lnTo>
                    <a:pt x="11557" y="3357372"/>
                  </a:lnTo>
                  <a:lnTo>
                    <a:pt x="23114" y="3357372"/>
                  </a:lnTo>
                  <a:cubicBezTo>
                    <a:pt x="23114" y="3442970"/>
                    <a:pt x="92837" y="3512439"/>
                    <a:pt x="178943" y="3512439"/>
                  </a:cubicBezTo>
                  <a:lnTo>
                    <a:pt x="8454390" y="3512439"/>
                  </a:lnTo>
                  <a:cubicBezTo>
                    <a:pt x="8540497" y="3512439"/>
                    <a:pt x="8610219" y="3442970"/>
                    <a:pt x="8610219" y="3357372"/>
                  </a:cubicBezTo>
                  <a:lnTo>
                    <a:pt x="8610219" y="178181"/>
                  </a:lnTo>
                  <a:cubicBezTo>
                    <a:pt x="8610219" y="92583"/>
                    <a:pt x="8540497" y="23114"/>
                    <a:pt x="8454390" y="23114"/>
                  </a:cubicBezTo>
                  <a:lnTo>
                    <a:pt x="178816" y="23114"/>
                  </a:lnTo>
                  <a:lnTo>
                    <a:pt x="178816" y="11557"/>
                  </a:lnTo>
                  <a:lnTo>
                    <a:pt x="178816" y="23114"/>
                  </a:lnTo>
                  <a:cubicBezTo>
                    <a:pt x="92710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2538859" y="5985421"/>
            <a:ext cx="6474916" cy="2651670"/>
            <a:chOff x="0" y="0"/>
            <a:chExt cx="8633222" cy="353556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11557" y="11557"/>
              <a:ext cx="8610092" cy="3512439"/>
            </a:xfrm>
            <a:custGeom>
              <a:avLst/>
              <a:gdLst/>
              <a:ahLst/>
              <a:cxnLst/>
              <a:rect r="r" b="b" t="t" l="l"/>
              <a:pathLst>
                <a:path h="3512439" w="8610092">
                  <a:moveTo>
                    <a:pt x="0" y="166624"/>
                  </a:moveTo>
                  <a:cubicBezTo>
                    <a:pt x="0" y="74549"/>
                    <a:pt x="74803" y="0"/>
                    <a:pt x="167259" y="0"/>
                  </a:cubicBezTo>
                  <a:lnTo>
                    <a:pt x="8442833" y="0"/>
                  </a:lnTo>
                  <a:cubicBezTo>
                    <a:pt x="8535162" y="0"/>
                    <a:pt x="8610092" y="74549"/>
                    <a:pt x="8610092" y="166624"/>
                  </a:cubicBezTo>
                  <a:lnTo>
                    <a:pt x="8610092" y="3345815"/>
                  </a:lnTo>
                  <a:cubicBezTo>
                    <a:pt x="8610092" y="3437890"/>
                    <a:pt x="8535162" y="3512439"/>
                    <a:pt x="8442833" y="3512439"/>
                  </a:cubicBezTo>
                  <a:lnTo>
                    <a:pt x="167259" y="3512439"/>
                  </a:lnTo>
                  <a:cubicBezTo>
                    <a:pt x="74803" y="3512439"/>
                    <a:pt x="0" y="3437890"/>
                    <a:pt x="0" y="3345815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633206" cy="3535553"/>
            </a:xfrm>
            <a:custGeom>
              <a:avLst/>
              <a:gdLst/>
              <a:ahLst/>
              <a:cxnLst/>
              <a:rect r="r" b="b" t="t" l="l"/>
              <a:pathLst>
                <a:path h="3535553" w="8633206">
                  <a:moveTo>
                    <a:pt x="0" y="178181"/>
                  </a:moveTo>
                  <a:cubicBezTo>
                    <a:pt x="0" y="79756"/>
                    <a:pt x="80137" y="0"/>
                    <a:pt x="178816" y="0"/>
                  </a:cubicBezTo>
                  <a:lnTo>
                    <a:pt x="8454390" y="0"/>
                  </a:lnTo>
                  <a:lnTo>
                    <a:pt x="8454390" y="11557"/>
                  </a:lnTo>
                  <a:lnTo>
                    <a:pt x="8454390" y="0"/>
                  </a:lnTo>
                  <a:cubicBezTo>
                    <a:pt x="8553069" y="0"/>
                    <a:pt x="8633206" y="79756"/>
                    <a:pt x="8633206" y="178181"/>
                  </a:cubicBezTo>
                  <a:lnTo>
                    <a:pt x="8621649" y="178181"/>
                  </a:lnTo>
                  <a:lnTo>
                    <a:pt x="8633206" y="178181"/>
                  </a:lnTo>
                  <a:lnTo>
                    <a:pt x="8633206" y="3357372"/>
                  </a:lnTo>
                  <a:lnTo>
                    <a:pt x="8621649" y="3357372"/>
                  </a:lnTo>
                  <a:lnTo>
                    <a:pt x="8633206" y="3357372"/>
                  </a:lnTo>
                  <a:cubicBezTo>
                    <a:pt x="8633206" y="3455797"/>
                    <a:pt x="8553069" y="3535553"/>
                    <a:pt x="8454390" y="3535553"/>
                  </a:cubicBezTo>
                  <a:lnTo>
                    <a:pt x="8454390" y="3523996"/>
                  </a:lnTo>
                  <a:lnTo>
                    <a:pt x="8454390" y="3535553"/>
                  </a:lnTo>
                  <a:lnTo>
                    <a:pt x="178816" y="3535553"/>
                  </a:lnTo>
                  <a:lnTo>
                    <a:pt x="178816" y="3523996"/>
                  </a:lnTo>
                  <a:lnTo>
                    <a:pt x="178816" y="3535553"/>
                  </a:lnTo>
                  <a:cubicBezTo>
                    <a:pt x="80137" y="3535553"/>
                    <a:pt x="0" y="3455797"/>
                    <a:pt x="0" y="3357372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3357372"/>
                  </a:lnTo>
                  <a:lnTo>
                    <a:pt x="11557" y="3357372"/>
                  </a:lnTo>
                  <a:lnTo>
                    <a:pt x="23114" y="3357372"/>
                  </a:lnTo>
                  <a:cubicBezTo>
                    <a:pt x="23114" y="3442970"/>
                    <a:pt x="92837" y="3512439"/>
                    <a:pt x="178943" y="3512439"/>
                  </a:cubicBezTo>
                  <a:lnTo>
                    <a:pt x="8454390" y="3512439"/>
                  </a:lnTo>
                  <a:cubicBezTo>
                    <a:pt x="8540497" y="3512439"/>
                    <a:pt x="8610219" y="3442970"/>
                    <a:pt x="8610219" y="3357372"/>
                  </a:cubicBezTo>
                  <a:lnTo>
                    <a:pt x="8610219" y="178181"/>
                  </a:lnTo>
                  <a:cubicBezTo>
                    <a:pt x="8610219" y="92583"/>
                    <a:pt x="8540497" y="23114"/>
                    <a:pt x="8454390" y="23114"/>
                  </a:cubicBezTo>
                  <a:lnTo>
                    <a:pt x="178816" y="23114"/>
                  </a:lnTo>
                  <a:lnTo>
                    <a:pt x="178816" y="11557"/>
                  </a:lnTo>
                  <a:lnTo>
                    <a:pt x="178816" y="23114"/>
                  </a:lnTo>
                  <a:cubicBezTo>
                    <a:pt x="92710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274224" y="5985421"/>
            <a:ext cx="6474916" cy="2651670"/>
            <a:chOff x="0" y="0"/>
            <a:chExt cx="8633222" cy="353556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1557" y="11557"/>
              <a:ext cx="8610092" cy="3512439"/>
            </a:xfrm>
            <a:custGeom>
              <a:avLst/>
              <a:gdLst/>
              <a:ahLst/>
              <a:cxnLst/>
              <a:rect r="r" b="b" t="t" l="l"/>
              <a:pathLst>
                <a:path h="3512439" w="8610092">
                  <a:moveTo>
                    <a:pt x="0" y="166624"/>
                  </a:moveTo>
                  <a:cubicBezTo>
                    <a:pt x="0" y="74549"/>
                    <a:pt x="74803" y="0"/>
                    <a:pt x="167259" y="0"/>
                  </a:cubicBezTo>
                  <a:lnTo>
                    <a:pt x="8442833" y="0"/>
                  </a:lnTo>
                  <a:cubicBezTo>
                    <a:pt x="8535162" y="0"/>
                    <a:pt x="8610092" y="74549"/>
                    <a:pt x="8610092" y="166624"/>
                  </a:cubicBezTo>
                  <a:lnTo>
                    <a:pt x="8610092" y="3345815"/>
                  </a:lnTo>
                  <a:cubicBezTo>
                    <a:pt x="8610092" y="3437890"/>
                    <a:pt x="8535162" y="3512439"/>
                    <a:pt x="8442833" y="3512439"/>
                  </a:cubicBezTo>
                  <a:lnTo>
                    <a:pt x="167259" y="3512439"/>
                  </a:lnTo>
                  <a:cubicBezTo>
                    <a:pt x="74803" y="3512439"/>
                    <a:pt x="0" y="3437890"/>
                    <a:pt x="0" y="3345815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633206" cy="3535553"/>
            </a:xfrm>
            <a:custGeom>
              <a:avLst/>
              <a:gdLst/>
              <a:ahLst/>
              <a:cxnLst/>
              <a:rect r="r" b="b" t="t" l="l"/>
              <a:pathLst>
                <a:path h="3535553" w="8633206">
                  <a:moveTo>
                    <a:pt x="0" y="178181"/>
                  </a:moveTo>
                  <a:cubicBezTo>
                    <a:pt x="0" y="79756"/>
                    <a:pt x="80137" y="0"/>
                    <a:pt x="178816" y="0"/>
                  </a:cubicBezTo>
                  <a:lnTo>
                    <a:pt x="8454390" y="0"/>
                  </a:lnTo>
                  <a:lnTo>
                    <a:pt x="8454390" y="11557"/>
                  </a:lnTo>
                  <a:lnTo>
                    <a:pt x="8454390" y="0"/>
                  </a:lnTo>
                  <a:cubicBezTo>
                    <a:pt x="8553069" y="0"/>
                    <a:pt x="8633206" y="79756"/>
                    <a:pt x="8633206" y="178181"/>
                  </a:cubicBezTo>
                  <a:lnTo>
                    <a:pt x="8621649" y="178181"/>
                  </a:lnTo>
                  <a:lnTo>
                    <a:pt x="8633206" y="178181"/>
                  </a:lnTo>
                  <a:lnTo>
                    <a:pt x="8633206" y="3357372"/>
                  </a:lnTo>
                  <a:lnTo>
                    <a:pt x="8621649" y="3357372"/>
                  </a:lnTo>
                  <a:lnTo>
                    <a:pt x="8633206" y="3357372"/>
                  </a:lnTo>
                  <a:cubicBezTo>
                    <a:pt x="8633206" y="3455797"/>
                    <a:pt x="8553069" y="3535553"/>
                    <a:pt x="8454390" y="3535553"/>
                  </a:cubicBezTo>
                  <a:lnTo>
                    <a:pt x="8454390" y="3523996"/>
                  </a:lnTo>
                  <a:lnTo>
                    <a:pt x="8454390" y="3535553"/>
                  </a:lnTo>
                  <a:lnTo>
                    <a:pt x="178816" y="3535553"/>
                  </a:lnTo>
                  <a:lnTo>
                    <a:pt x="178816" y="3523996"/>
                  </a:lnTo>
                  <a:lnTo>
                    <a:pt x="178816" y="3535553"/>
                  </a:lnTo>
                  <a:cubicBezTo>
                    <a:pt x="80137" y="3535553"/>
                    <a:pt x="0" y="3455797"/>
                    <a:pt x="0" y="3357372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3357372"/>
                  </a:lnTo>
                  <a:lnTo>
                    <a:pt x="11557" y="3357372"/>
                  </a:lnTo>
                  <a:lnTo>
                    <a:pt x="23114" y="3357372"/>
                  </a:lnTo>
                  <a:cubicBezTo>
                    <a:pt x="23114" y="3442970"/>
                    <a:pt x="92837" y="3512439"/>
                    <a:pt x="178943" y="3512439"/>
                  </a:cubicBezTo>
                  <a:lnTo>
                    <a:pt x="8454390" y="3512439"/>
                  </a:lnTo>
                  <a:cubicBezTo>
                    <a:pt x="8540497" y="3512439"/>
                    <a:pt x="8610219" y="3442970"/>
                    <a:pt x="8610219" y="3357372"/>
                  </a:cubicBezTo>
                  <a:lnTo>
                    <a:pt x="8610219" y="178181"/>
                  </a:lnTo>
                  <a:cubicBezTo>
                    <a:pt x="8610219" y="92583"/>
                    <a:pt x="8540497" y="23114"/>
                    <a:pt x="8454390" y="23114"/>
                  </a:cubicBezTo>
                  <a:lnTo>
                    <a:pt x="178816" y="23114"/>
                  </a:lnTo>
                  <a:lnTo>
                    <a:pt x="178816" y="11557"/>
                  </a:lnTo>
                  <a:lnTo>
                    <a:pt x="178816" y="23114"/>
                  </a:lnTo>
                  <a:cubicBezTo>
                    <a:pt x="92710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2638931" y="1189911"/>
            <a:ext cx="7965906" cy="1736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 spc="-163">
                <a:solidFill>
                  <a:srgbClr val="000000"/>
                </a:solidFill>
                <a:latin typeface="Inter Bold"/>
              </a:rPr>
              <a:t>Melhorias de Usabilidade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933909" y="3403580"/>
            <a:ext cx="3513266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Feedback dos Usuários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933909" y="4248626"/>
            <a:ext cx="5684817" cy="1279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Com base nos testes e feedback dos usuários, foram feitas melhorias na aplicação.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669274" y="3403580"/>
            <a:ext cx="3825805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Atualizações Constantes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669274" y="4248626"/>
            <a:ext cx="5684817" cy="1279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Isso incluiu a adição de um indicador de carregamento “loadind”, tornando o processo mais amigável para o usuário.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933909" y="6315700"/>
            <a:ext cx="4282112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Otimização de Desempenho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933909" y="7065496"/>
            <a:ext cx="5684817" cy="1317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Otimizamos o desempenho do Ethniscan, garantindo respostas rápidas e tempo de carregamento mínimo.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669274" y="6315700"/>
            <a:ext cx="4736634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Solução de Problemas Comuns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669274" y="7065496"/>
            <a:ext cx="5684817" cy="1279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Foi implementado novamente o botão </a:t>
            </a:r>
            <a:r>
              <a:rPr lang="en-US" sz="2187" spc="-43">
                <a:solidFill>
                  <a:srgbClr val="272525"/>
                </a:solidFill>
                <a:latin typeface="Inter Bold"/>
              </a:rPr>
              <a:t>Identificar Etinia</a:t>
            </a:r>
            <a:r>
              <a:rPr lang="en-US" sz="2187" spc="-43">
                <a:solidFill>
                  <a:srgbClr val="272525"/>
                </a:solidFill>
                <a:latin typeface="Inter"/>
              </a:rPr>
              <a:t> quehavia sido retirado ainda na fase inicial do projeto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16823497" y="597237"/>
            <a:ext cx="871607" cy="862925"/>
          </a:xfrm>
          <a:custGeom>
            <a:avLst/>
            <a:gdLst/>
            <a:ahLst/>
            <a:cxnLst/>
            <a:rect r="r" b="b" t="t" l="l"/>
            <a:pathLst>
              <a:path h="862925" w="871607">
                <a:moveTo>
                  <a:pt x="0" y="0"/>
                </a:moveTo>
                <a:lnTo>
                  <a:pt x="871606" y="0"/>
                </a:lnTo>
                <a:lnTo>
                  <a:pt x="871606" y="862926"/>
                </a:lnTo>
                <a:lnTo>
                  <a:pt x="0" y="8629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9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632" y="0"/>
            <a:ext cx="18305264" cy="12203509"/>
          </a:xfrm>
          <a:custGeom>
            <a:avLst/>
            <a:gdLst/>
            <a:ahLst/>
            <a:cxnLst/>
            <a:rect r="r" b="b" t="t" l="l"/>
            <a:pathLst>
              <a:path h="12203509" w="18305264">
                <a:moveTo>
                  <a:pt x="0" y="0"/>
                </a:moveTo>
                <a:lnTo>
                  <a:pt x="18305264" y="0"/>
                </a:lnTo>
                <a:lnTo>
                  <a:pt x="18305264" y="12203509"/>
                </a:lnTo>
                <a:lnTo>
                  <a:pt x="0" y="122035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>
                <a:alpha val="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2538859" y="3817665"/>
            <a:ext cx="6474916" cy="2651670"/>
            <a:chOff x="0" y="0"/>
            <a:chExt cx="8633222" cy="35355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1557" y="11557"/>
              <a:ext cx="8610092" cy="3512439"/>
            </a:xfrm>
            <a:custGeom>
              <a:avLst/>
              <a:gdLst/>
              <a:ahLst/>
              <a:cxnLst/>
              <a:rect r="r" b="b" t="t" l="l"/>
              <a:pathLst>
                <a:path h="3512439" w="8610092">
                  <a:moveTo>
                    <a:pt x="0" y="166624"/>
                  </a:moveTo>
                  <a:cubicBezTo>
                    <a:pt x="0" y="74549"/>
                    <a:pt x="74803" y="0"/>
                    <a:pt x="167259" y="0"/>
                  </a:cubicBezTo>
                  <a:lnTo>
                    <a:pt x="8442833" y="0"/>
                  </a:lnTo>
                  <a:cubicBezTo>
                    <a:pt x="8535162" y="0"/>
                    <a:pt x="8610092" y="74549"/>
                    <a:pt x="8610092" y="166624"/>
                  </a:cubicBezTo>
                  <a:lnTo>
                    <a:pt x="8610092" y="3345815"/>
                  </a:lnTo>
                  <a:cubicBezTo>
                    <a:pt x="8610092" y="3437890"/>
                    <a:pt x="8535162" y="3512439"/>
                    <a:pt x="8442833" y="3512439"/>
                  </a:cubicBezTo>
                  <a:lnTo>
                    <a:pt x="167259" y="3512439"/>
                  </a:lnTo>
                  <a:cubicBezTo>
                    <a:pt x="74803" y="3512439"/>
                    <a:pt x="0" y="3437890"/>
                    <a:pt x="0" y="3345815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633206" cy="3535553"/>
            </a:xfrm>
            <a:custGeom>
              <a:avLst/>
              <a:gdLst/>
              <a:ahLst/>
              <a:cxnLst/>
              <a:rect r="r" b="b" t="t" l="l"/>
              <a:pathLst>
                <a:path h="3535553" w="8633206">
                  <a:moveTo>
                    <a:pt x="0" y="178181"/>
                  </a:moveTo>
                  <a:cubicBezTo>
                    <a:pt x="0" y="79756"/>
                    <a:pt x="80137" y="0"/>
                    <a:pt x="178816" y="0"/>
                  </a:cubicBezTo>
                  <a:lnTo>
                    <a:pt x="8454390" y="0"/>
                  </a:lnTo>
                  <a:lnTo>
                    <a:pt x="8454390" y="11557"/>
                  </a:lnTo>
                  <a:lnTo>
                    <a:pt x="8454390" y="0"/>
                  </a:lnTo>
                  <a:cubicBezTo>
                    <a:pt x="8553069" y="0"/>
                    <a:pt x="8633206" y="79756"/>
                    <a:pt x="8633206" y="178181"/>
                  </a:cubicBezTo>
                  <a:lnTo>
                    <a:pt x="8621649" y="178181"/>
                  </a:lnTo>
                  <a:lnTo>
                    <a:pt x="8633206" y="178181"/>
                  </a:lnTo>
                  <a:lnTo>
                    <a:pt x="8633206" y="3357372"/>
                  </a:lnTo>
                  <a:lnTo>
                    <a:pt x="8621649" y="3357372"/>
                  </a:lnTo>
                  <a:lnTo>
                    <a:pt x="8633206" y="3357372"/>
                  </a:lnTo>
                  <a:cubicBezTo>
                    <a:pt x="8633206" y="3455797"/>
                    <a:pt x="8553069" y="3535553"/>
                    <a:pt x="8454390" y="3535553"/>
                  </a:cubicBezTo>
                  <a:lnTo>
                    <a:pt x="8454390" y="3523996"/>
                  </a:lnTo>
                  <a:lnTo>
                    <a:pt x="8454390" y="3535553"/>
                  </a:lnTo>
                  <a:lnTo>
                    <a:pt x="178816" y="3535553"/>
                  </a:lnTo>
                  <a:lnTo>
                    <a:pt x="178816" y="3523996"/>
                  </a:lnTo>
                  <a:lnTo>
                    <a:pt x="178816" y="3535553"/>
                  </a:lnTo>
                  <a:cubicBezTo>
                    <a:pt x="80137" y="3535553"/>
                    <a:pt x="0" y="3455797"/>
                    <a:pt x="0" y="3357372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3357372"/>
                  </a:lnTo>
                  <a:lnTo>
                    <a:pt x="11557" y="3357372"/>
                  </a:lnTo>
                  <a:lnTo>
                    <a:pt x="23114" y="3357372"/>
                  </a:lnTo>
                  <a:cubicBezTo>
                    <a:pt x="23114" y="3442970"/>
                    <a:pt x="92837" y="3512439"/>
                    <a:pt x="178943" y="3512439"/>
                  </a:cubicBezTo>
                  <a:lnTo>
                    <a:pt x="8454390" y="3512439"/>
                  </a:lnTo>
                  <a:cubicBezTo>
                    <a:pt x="8540497" y="3512439"/>
                    <a:pt x="8610219" y="3442970"/>
                    <a:pt x="8610219" y="3357372"/>
                  </a:cubicBezTo>
                  <a:lnTo>
                    <a:pt x="8610219" y="178181"/>
                  </a:lnTo>
                  <a:cubicBezTo>
                    <a:pt x="8610219" y="92583"/>
                    <a:pt x="8540497" y="23114"/>
                    <a:pt x="8454390" y="23114"/>
                  </a:cubicBezTo>
                  <a:lnTo>
                    <a:pt x="178816" y="23114"/>
                  </a:lnTo>
                  <a:lnTo>
                    <a:pt x="178816" y="11557"/>
                  </a:lnTo>
                  <a:lnTo>
                    <a:pt x="178816" y="23114"/>
                  </a:lnTo>
                  <a:cubicBezTo>
                    <a:pt x="92710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274224" y="3817665"/>
            <a:ext cx="6474916" cy="2651670"/>
            <a:chOff x="0" y="0"/>
            <a:chExt cx="8633222" cy="353556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1557" y="11557"/>
              <a:ext cx="8610092" cy="3512439"/>
            </a:xfrm>
            <a:custGeom>
              <a:avLst/>
              <a:gdLst/>
              <a:ahLst/>
              <a:cxnLst/>
              <a:rect r="r" b="b" t="t" l="l"/>
              <a:pathLst>
                <a:path h="3512439" w="8610092">
                  <a:moveTo>
                    <a:pt x="0" y="166624"/>
                  </a:moveTo>
                  <a:cubicBezTo>
                    <a:pt x="0" y="74549"/>
                    <a:pt x="74803" y="0"/>
                    <a:pt x="167259" y="0"/>
                  </a:cubicBezTo>
                  <a:lnTo>
                    <a:pt x="8442833" y="0"/>
                  </a:lnTo>
                  <a:cubicBezTo>
                    <a:pt x="8535162" y="0"/>
                    <a:pt x="8610092" y="74549"/>
                    <a:pt x="8610092" y="166624"/>
                  </a:cubicBezTo>
                  <a:lnTo>
                    <a:pt x="8610092" y="3345815"/>
                  </a:lnTo>
                  <a:cubicBezTo>
                    <a:pt x="8610092" y="3437890"/>
                    <a:pt x="8535162" y="3512439"/>
                    <a:pt x="8442833" y="3512439"/>
                  </a:cubicBezTo>
                  <a:lnTo>
                    <a:pt x="167259" y="3512439"/>
                  </a:lnTo>
                  <a:cubicBezTo>
                    <a:pt x="74803" y="3512439"/>
                    <a:pt x="0" y="3437890"/>
                    <a:pt x="0" y="3345815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633206" cy="3535553"/>
            </a:xfrm>
            <a:custGeom>
              <a:avLst/>
              <a:gdLst/>
              <a:ahLst/>
              <a:cxnLst/>
              <a:rect r="r" b="b" t="t" l="l"/>
              <a:pathLst>
                <a:path h="3535553" w="8633206">
                  <a:moveTo>
                    <a:pt x="0" y="178181"/>
                  </a:moveTo>
                  <a:cubicBezTo>
                    <a:pt x="0" y="79756"/>
                    <a:pt x="80137" y="0"/>
                    <a:pt x="178816" y="0"/>
                  </a:cubicBezTo>
                  <a:lnTo>
                    <a:pt x="8454390" y="0"/>
                  </a:lnTo>
                  <a:lnTo>
                    <a:pt x="8454390" y="11557"/>
                  </a:lnTo>
                  <a:lnTo>
                    <a:pt x="8454390" y="0"/>
                  </a:lnTo>
                  <a:cubicBezTo>
                    <a:pt x="8553069" y="0"/>
                    <a:pt x="8633206" y="79756"/>
                    <a:pt x="8633206" y="178181"/>
                  </a:cubicBezTo>
                  <a:lnTo>
                    <a:pt x="8621649" y="178181"/>
                  </a:lnTo>
                  <a:lnTo>
                    <a:pt x="8633206" y="178181"/>
                  </a:lnTo>
                  <a:lnTo>
                    <a:pt x="8633206" y="3357372"/>
                  </a:lnTo>
                  <a:lnTo>
                    <a:pt x="8621649" y="3357372"/>
                  </a:lnTo>
                  <a:lnTo>
                    <a:pt x="8633206" y="3357372"/>
                  </a:lnTo>
                  <a:cubicBezTo>
                    <a:pt x="8633206" y="3455797"/>
                    <a:pt x="8553069" y="3535553"/>
                    <a:pt x="8454390" y="3535553"/>
                  </a:cubicBezTo>
                  <a:lnTo>
                    <a:pt x="8454390" y="3523996"/>
                  </a:lnTo>
                  <a:lnTo>
                    <a:pt x="8454390" y="3535553"/>
                  </a:lnTo>
                  <a:lnTo>
                    <a:pt x="178816" y="3535553"/>
                  </a:lnTo>
                  <a:lnTo>
                    <a:pt x="178816" y="3523996"/>
                  </a:lnTo>
                  <a:lnTo>
                    <a:pt x="178816" y="3535553"/>
                  </a:lnTo>
                  <a:cubicBezTo>
                    <a:pt x="80137" y="3535553"/>
                    <a:pt x="0" y="3455797"/>
                    <a:pt x="0" y="3357372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3357372"/>
                  </a:lnTo>
                  <a:lnTo>
                    <a:pt x="11557" y="3357372"/>
                  </a:lnTo>
                  <a:lnTo>
                    <a:pt x="23114" y="3357372"/>
                  </a:lnTo>
                  <a:cubicBezTo>
                    <a:pt x="23114" y="3442970"/>
                    <a:pt x="92837" y="3512439"/>
                    <a:pt x="178943" y="3512439"/>
                  </a:cubicBezTo>
                  <a:lnTo>
                    <a:pt x="8454390" y="3512439"/>
                  </a:lnTo>
                  <a:cubicBezTo>
                    <a:pt x="8540497" y="3512439"/>
                    <a:pt x="8610219" y="3442970"/>
                    <a:pt x="8610219" y="3357372"/>
                  </a:cubicBezTo>
                  <a:lnTo>
                    <a:pt x="8610219" y="178181"/>
                  </a:lnTo>
                  <a:cubicBezTo>
                    <a:pt x="8610219" y="92583"/>
                    <a:pt x="8540497" y="23114"/>
                    <a:pt x="8454390" y="23114"/>
                  </a:cubicBezTo>
                  <a:lnTo>
                    <a:pt x="178816" y="23114"/>
                  </a:lnTo>
                  <a:lnTo>
                    <a:pt x="178816" y="11557"/>
                  </a:lnTo>
                  <a:lnTo>
                    <a:pt x="178816" y="23114"/>
                  </a:lnTo>
                  <a:cubicBezTo>
                    <a:pt x="92710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2638931" y="1189911"/>
            <a:ext cx="7965906" cy="1736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 spc="-163">
                <a:solidFill>
                  <a:srgbClr val="000000"/>
                </a:solidFill>
                <a:latin typeface="Inter Bold"/>
              </a:rPr>
              <a:t>Melhorias de Usabilidade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933909" y="4147944"/>
            <a:ext cx="3513266" cy="858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Atualizações Constantes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33909" y="4992991"/>
            <a:ext cx="5684817" cy="841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Foi adicionado aos resultados </a:t>
            </a:r>
            <a:r>
              <a:rPr lang="en-US" sz="2187" spc="-43">
                <a:solidFill>
                  <a:srgbClr val="272525"/>
                </a:solidFill>
                <a:latin typeface="Inter Bold"/>
              </a:rPr>
              <a:t>“Classe com maior probabilidade”</a:t>
            </a:r>
            <a:r>
              <a:rPr lang="en-US" sz="2187" spc="-43">
                <a:solidFill>
                  <a:srgbClr val="272525"/>
                </a:solidFill>
                <a:latin typeface="Inter"/>
              </a:rPr>
              <a:t>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69274" y="4147944"/>
            <a:ext cx="3825805" cy="858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Atualizações Constantes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69274" y="4992991"/>
            <a:ext cx="5684817" cy="841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Foi adicionado aos resultados </a:t>
            </a:r>
            <a:r>
              <a:rPr lang="en-US" sz="2187" spc="-43">
                <a:solidFill>
                  <a:srgbClr val="272525"/>
                </a:solidFill>
                <a:latin typeface="Inter Bold"/>
              </a:rPr>
              <a:t>“Informações sobre etnia”.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6823497" y="597237"/>
            <a:ext cx="871607" cy="862925"/>
          </a:xfrm>
          <a:custGeom>
            <a:avLst/>
            <a:gdLst/>
            <a:ahLst/>
            <a:cxnLst/>
            <a:rect r="r" b="b" t="t" l="l"/>
            <a:pathLst>
              <a:path h="862925" w="871607">
                <a:moveTo>
                  <a:pt x="0" y="0"/>
                </a:moveTo>
                <a:lnTo>
                  <a:pt x="871606" y="0"/>
                </a:lnTo>
                <a:lnTo>
                  <a:pt x="871606" y="862926"/>
                </a:lnTo>
                <a:lnTo>
                  <a:pt x="0" y="8629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9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8409" y="-8409"/>
            <a:ext cx="18304817" cy="10309026"/>
            <a:chOff x="0" y="0"/>
            <a:chExt cx="24406423" cy="137453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1176" y="11176"/>
              <a:ext cx="24384000" cy="13722986"/>
            </a:xfrm>
            <a:custGeom>
              <a:avLst/>
              <a:gdLst/>
              <a:ahLst/>
              <a:cxnLst/>
              <a:rect r="r" b="b" t="t" l="l"/>
              <a:pathLst>
                <a:path h="13722986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22986"/>
                  </a:lnTo>
                  <a:lnTo>
                    <a:pt x="0" y="1372298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406352" cy="13745338"/>
            </a:xfrm>
            <a:custGeom>
              <a:avLst/>
              <a:gdLst/>
              <a:ahLst/>
              <a:cxnLst/>
              <a:rect r="r" b="b" t="t" l="l"/>
              <a:pathLst>
                <a:path h="13745338" w="24406352">
                  <a:moveTo>
                    <a:pt x="11176" y="0"/>
                  </a:moveTo>
                  <a:lnTo>
                    <a:pt x="24395176" y="0"/>
                  </a:lnTo>
                  <a:cubicBezTo>
                    <a:pt x="24401399" y="0"/>
                    <a:pt x="24406352" y="5080"/>
                    <a:pt x="24406352" y="11176"/>
                  </a:cubicBezTo>
                  <a:lnTo>
                    <a:pt x="24406352" y="13734162"/>
                  </a:lnTo>
                  <a:cubicBezTo>
                    <a:pt x="24406352" y="13740385"/>
                    <a:pt x="24401272" y="13745338"/>
                    <a:pt x="24395176" y="13745338"/>
                  </a:cubicBezTo>
                  <a:lnTo>
                    <a:pt x="11176" y="13745338"/>
                  </a:lnTo>
                  <a:cubicBezTo>
                    <a:pt x="4953" y="13745338"/>
                    <a:pt x="0" y="13740257"/>
                    <a:pt x="0" y="13734162"/>
                  </a:cubicBezTo>
                  <a:lnTo>
                    <a:pt x="0" y="11176"/>
                  </a:lnTo>
                  <a:cubicBezTo>
                    <a:pt x="0" y="5080"/>
                    <a:pt x="5080" y="0"/>
                    <a:pt x="11176" y="0"/>
                  </a:cubicBezTo>
                  <a:moveTo>
                    <a:pt x="11176" y="22479"/>
                  </a:moveTo>
                  <a:lnTo>
                    <a:pt x="11176" y="11176"/>
                  </a:lnTo>
                  <a:lnTo>
                    <a:pt x="22352" y="11176"/>
                  </a:lnTo>
                  <a:lnTo>
                    <a:pt x="22352" y="13734162"/>
                  </a:lnTo>
                  <a:lnTo>
                    <a:pt x="11176" y="13734162"/>
                  </a:lnTo>
                  <a:lnTo>
                    <a:pt x="11176" y="13722986"/>
                  </a:lnTo>
                  <a:lnTo>
                    <a:pt x="24395176" y="13722986"/>
                  </a:lnTo>
                  <a:lnTo>
                    <a:pt x="24395176" y="13734162"/>
                  </a:lnTo>
                  <a:lnTo>
                    <a:pt x="24384000" y="13734162"/>
                  </a:lnTo>
                  <a:lnTo>
                    <a:pt x="24384000" y="11176"/>
                  </a:lnTo>
                  <a:lnTo>
                    <a:pt x="24395176" y="11176"/>
                  </a:lnTo>
                  <a:lnTo>
                    <a:pt x="24395176" y="22352"/>
                  </a:lnTo>
                  <a:lnTo>
                    <a:pt x="11176" y="22352"/>
                  </a:lnTo>
                  <a:close/>
                </a:path>
              </a:pathLst>
            </a:custGeom>
            <a:solidFill>
              <a:srgbClr val="E5E0DF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2740446" y="830970"/>
            <a:ext cx="6931362" cy="842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6"/>
              </a:lnSpc>
            </a:pPr>
            <a:r>
              <a:rPr lang="en-US" sz="5301" spc="-158">
                <a:solidFill>
                  <a:srgbClr val="000000"/>
                </a:solidFill>
                <a:latin typeface="Inter Bold"/>
              </a:rPr>
              <a:t>Otimização de SEO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2740446" y="2111796"/>
            <a:ext cx="12807106" cy="7448401"/>
            <a:chOff x="0" y="0"/>
            <a:chExt cx="17076142" cy="993120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076165" cy="9931273"/>
            </a:xfrm>
            <a:custGeom>
              <a:avLst/>
              <a:gdLst/>
              <a:ahLst/>
              <a:cxnLst/>
              <a:rect r="r" b="b" t="t" l="l"/>
              <a:pathLst>
                <a:path h="9931273" w="17076165">
                  <a:moveTo>
                    <a:pt x="0" y="172847"/>
                  </a:moveTo>
                  <a:cubicBezTo>
                    <a:pt x="0" y="77343"/>
                    <a:pt x="77470" y="0"/>
                    <a:pt x="172974" y="0"/>
                  </a:cubicBezTo>
                  <a:lnTo>
                    <a:pt x="16903192" y="0"/>
                  </a:lnTo>
                  <a:lnTo>
                    <a:pt x="16903192" y="11176"/>
                  </a:lnTo>
                  <a:lnTo>
                    <a:pt x="16903192" y="0"/>
                  </a:lnTo>
                  <a:cubicBezTo>
                    <a:pt x="16998696" y="0"/>
                    <a:pt x="17076165" y="77343"/>
                    <a:pt x="17076165" y="172847"/>
                  </a:cubicBezTo>
                  <a:lnTo>
                    <a:pt x="17064989" y="172847"/>
                  </a:lnTo>
                  <a:lnTo>
                    <a:pt x="17076165" y="172847"/>
                  </a:lnTo>
                  <a:lnTo>
                    <a:pt x="17076165" y="9758426"/>
                  </a:lnTo>
                  <a:lnTo>
                    <a:pt x="17064989" y="9758426"/>
                  </a:lnTo>
                  <a:lnTo>
                    <a:pt x="17076165" y="9758426"/>
                  </a:lnTo>
                  <a:cubicBezTo>
                    <a:pt x="17076165" y="9853930"/>
                    <a:pt x="16998696" y="9931273"/>
                    <a:pt x="16903192" y="9931273"/>
                  </a:cubicBezTo>
                  <a:lnTo>
                    <a:pt x="16903192" y="9920097"/>
                  </a:lnTo>
                  <a:lnTo>
                    <a:pt x="16903192" y="9931273"/>
                  </a:lnTo>
                  <a:lnTo>
                    <a:pt x="172974" y="9931273"/>
                  </a:lnTo>
                  <a:lnTo>
                    <a:pt x="172974" y="9920097"/>
                  </a:lnTo>
                  <a:lnTo>
                    <a:pt x="172974" y="9931273"/>
                  </a:lnTo>
                  <a:cubicBezTo>
                    <a:pt x="77470" y="9931146"/>
                    <a:pt x="0" y="9853803"/>
                    <a:pt x="0" y="9758426"/>
                  </a:cubicBezTo>
                  <a:lnTo>
                    <a:pt x="0" y="172847"/>
                  </a:lnTo>
                  <a:lnTo>
                    <a:pt x="11176" y="172847"/>
                  </a:lnTo>
                  <a:lnTo>
                    <a:pt x="0" y="172847"/>
                  </a:lnTo>
                  <a:moveTo>
                    <a:pt x="22479" y="172847"/>
                  </a:moveTo>
                  <a:lnTo>
                    <a:pt x="22479" y="9758426"/>
                  </a:lnTo>
                  <a:lnTo>
                    <a:pt x="11176" y="9758426"/>
                  </a:lnTo>
                  <a:lnTo>
                    <a:pt x="22352" y="9758426"/>
                  </a:lnTo>
                  <a:cubicBezTo>
                    <a:pt x="22352" y="9841484"/>
                    <a:pt x="89789" y="9908794"/>
                    <a:pt x="172847" y="9908794"/>
                  </a:cubicBezTo>
                  <a:lnTo>
                    <a:pt x="16903192" y="9908794"/>
                  </a:lnTo>
                  <a:cubicBezTo>
                    <a:pt x="16986377" y="9908794"/>
                    <a:pt x="17053686" y="9841484"/>
                    <a:pt x="17053686" y="9758426"/>
                  </a:cubicBezTo>
                  <a:lnTo>
                    <a:pt x="17053686" y="172847"/>
                  </a:lnTo>
                  <a:cubicBezTo>
                    <a:pt x="17053686" y="89789"/>
                    <a:pt x="16986250" y="22479"/>
                    <a:pt x="16903192" y="22479"/>
                  </a:cubicBezTo>
                  <a:lnTo>
                    <a:pt x="172974" y="22479"/>
                  </a:lnTo>
                  <a:lnTo>
                    <a:pt x="172974" y="11176"/>
                  </a:lnTo>
                  <a:lnTo>
                    <a:pt x="172974" y="22352"/>
                  </a:lnTo>
                  <a:cubicBezTo>
                    <a:pt x="89789" y="22352"/>
                    <a:pt x="22479" y="89662"/>
                    <a:pt x="22479" y="172720"/>
                  </a:cubicBezTo>
                  <a:close/>
                </a:path>
              </a:pathLst>
            </a:custGeom>
            <a:solidFill>
              <a:srgbClr val="000000">
                <a:alpha val="7843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2765672" y="2137022"/>
            <a:ext cx="12755315" cy="772716"/>
            <a:chOff x="0" y="0"/>
            <a:chExt cx="17007087" cy="103028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007078" cy="1030351"/>
            </a:xfrm>
            <a:custGeom>
              <a:avLst/>
              <a:gdLst/>
              <a:ahLst/>
              <a:cxnLst/>
              <a:rect r="r" b="b" t="t" l="l"/>
              <a:pathLst>
                <a:path h="1030351" w="17007078">
                  <a:moveTo>
                    <a:pt x="0" y="0"/>
                  </a:moveTo>
                  <a:lnTo>
                    <a:pt x="17007078" y="0"/>
                  </a:lnTo>
                  <a:lnTo>
                    <a:pt x="17007078" y="1030351"/>
                  </a:lnTo>
                  <a:lnTo>
                    <a:pt x="0" y="1030351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3127831" y="2268021"/>
            <a:ext cx="3525172" cy="424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Meta Tags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383869" y="2268021"/>
            <a:ext cx="3520410" cy="424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Palavras-Chave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635145" y="2268021"/>
            <a:ext cx="3525173" cy="424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Conteúdo Relevante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765672" y="2909739"/>
            <a:ext cx="12755315" cy="1634132"/>
            <a:chOff x="0" y="0"/>
            <a:chExt cx="17007087" cy="217884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007078" cy="2178812"/>
            </a:xfrm>
            <a:custGeom>
              <a:avLst/>
              <a:gdLst/>
              <a:ahLst/>
              <a:cxnLst/>
              <a:rect r="r" b="b" t="t" l="l"/>
              <a:pathLst>
                <a:path h="2178812" w="17007078">
                  <a:moveTo>
                    <a:pt x="0" y="0"/>
                  </a:moveTo>
                  <a:lnTo>
                    <a:pt x="17007078" y="0"/>
                  </a:lnTo>
                  <a:lnTo>
                    <a:pt x="17007078" y="2178812"/>
                  </a:lnTo>
                  <a:lnTo>
                    <a:pt x="0" y="2178812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3127831" y="3040737"/>
            <a:ext cx="3525172" cy="424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title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383869" y="3040737"/>
            <a:ext cx="3520410" cy="128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ethniscan, identificação de etnia, aprendizado de máquina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635145" y="3040737"/>
            <a:ext cx="3525173" cy="128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Ethniscan - A Melhor Solução para Identificação de Etnia com Aprendizado de Máquina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2765672" y="4543871"/>
            <a:ext cx="12755315" cy="2926259"/>
            <a:chOff x="0" y="0"/>
            <a:chExt cx="17007087" cy="390167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7007078" cy="3901694"/>
            </a:xfrm>
            <a:custGeom>
              <a:avLst/>
              <a:gdLst/>
              <a:ahLst/>
              <a:cxnLst/>
              <a:rect r="r" b="b" t="t" l="l"/>
              <a:pathLst>
                <a:path h="3901694" w="17007078">
                  <a:moveTo>
                    <a:pt x="0" y="0"/>
                  </a:moveTo>
                  <a:lnTo>
                    <a:pt x="17007078" y="0"/>
                  </a:lnTo>
                  <a:lnTo>
                    <a:pt x="17007078" y="3901694"/>
                  </a:lnTo>
                  <a:lnTo>
                    <a:pt x="0" y="3901694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3127831" y="4674870"/>
            <a:ext cx="3525172" cy="424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description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383869" y="4674870"/>
            <a:ext cx="3520410" cy="128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modelo de aprendizado de máquina, identifique etnias, interface amigável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635145" y="4674870"/>
            <a:ext cx="3525173" cy="2578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O Ethniscan é um poderoso modelo de aprendizado de máquina que permite identificar etnias de forma precisa e fácil. Experimente agora!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2765672" y="7470130"/>
            <a:ext cx="12755315" cy="2064841"/>
            <a:chOff x="0" y="0"/>
            <a:chExt cx="17007087" cy="275312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7007078" cy="2753106"/>
            </a:xfrm>
            <a:custGeom>
              <a:avLst/>
              <a:gdLst/>
              <a:ahLst/>
              <a:cxnLst/>
              <a:rect r="r" b="b" t="t" l="l"/>
              <a:pathLst>
                <a:path h="2753106" w="17007078">
                  <a:moveTo>
                    <a:pt x="0" y="0"/>
                  </a:moveTo>
                  <a:lnTo>
                    <a:pt x="17007078" y="0"/>
                  </a:lnTo>
                  <a:lnTo>
                    <a:pt x="17007078" y="2753106"/>
                  </a:lnTo>
                  <a:lnTo>
                    <a:pt x="0" y="2753106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3127831" y="7601129"/>
            <a:ext cx="3525172" cy="424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keywords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383869" y="7601129"/>
            <a:ext cx="3520410" cy="1717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etnia, identificação, aprendizado de máquina, TensorFlow, Teachable Machine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635145" y="7601129"/>
            <a:ext cx="3525173" cy="1717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2"/>
              </a:lnSpc>
            </a:pPr>
            <a:r>
              <a:rPr lang="en-US" sz="2120" spc="-42">
                <a:solidFill>
                  <a:srgbClr val="272525"/>
                </a:solidFill>
                <a:latin typeface="Inter"/>
              </a:rPr>
              <a:t>ethniscan, identificação de etnia, aprendizado de máquina, TensorFlow, Teachable Machine</a:t>
            </a: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16823497" y="597237"/>
            <a:ext cx="871607" cy="862925"/>
          </a:xfrm>
          <a:custGeom>
            <a:avLst/>
            <a:gdLst/>
            <a:ahLst/>
            <a:cxnLst/>
            <a:rect r="r" b="b" t="t" l="l"/>
            <a:pathLst>
              <a:path h="862925" w="871607">
                <a:moveTo>
                  <a:pt x="0" y="0"/>
                </a:moveTo>
                <a:lnTo>
                  <a:pt x="871606" y="0"/>
                </a:lnTo>
                <a:lnTo>
                  <a:pt x="871606" y="862926"/>
                </a:lnTo>
                <a:lnTo>
                  <a:pt x="0" y="8629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8632" y="-8632"/>
            <a:ext cx="18305264" cy="10304264"/>
            <a:chOff x="0" y="0"/>
            <a:chExt cx="24407018" cy="1373901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1557" y="11557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5E0DF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407115" cy="13739115"/>
            </a:xfrm>
            <a:custGeom>
              <a:avLst/>
              <a:gdLst/>
              <a:ahLst/>
              <a:cxnLst/>
              <a:rect r="r" b="b" t="t" l="l"/>
              <a:pathLst>
                <a:path h="13739115" w="24407115">
                  <a:moveTo>
                    <a:pt x="11557" y="0"/>
                  </a:moveTo>
                  <a:lnTo>
                    <a:pt x="24395557" y="0"/>
                  </a:lnTo>
                  <a:cubicBezTo>
                    <a:pt x="24401907" y="0"/>
                    <a:pt x="24407115" y="5207"/>
                    <a:pt x="24407115" y="11557"/>
                  </a:cubicBezTo>
                  <a:lnTo>
                    <a:pt x="24407115" y="13727557"/>
                  </a:lnTo>
                  <a:cubicBezTo>
                    <a:pt x="24407115" y="13733907"/>
                    <a:pt x="24401907" y="13739115"/>
                    <a:pt x="24395557" y="13739115"/>
                  </a:cubicBezTo>
                  <a:lnTo>
                    <a:pt x="11557" y="13739115"/>
                  </a:lnTo>
                  <a:cubicBezTo>
                    <a:pt x="5207" y="13739115"/>
                    <a:pt x="0" y="13733907"/>
                    <a:pt x="0" y="13727557"/>
                  </a:cubicBezTo>
                  <a:lnTo>
                    <a:pt x="0" y="11557"/>
                  </a:lnTo>
                  <a:cubicBezTo>
                    <a:pt x="0" y="5207"/>
                    <a:pt x="5207" y="0"/>
                    <a:pt x="11557" y="0"/>
                  </a:cubicBezTo>
                  <a:moveTo>
                    <a:pt x="11557" y="22987"/>
                  </a:moveTo>
                  <a:lnTo>
                    <a:pt x="11557" y="11557"/>
                  </a:lnTo>
                  <a:lnTo>
                    <a:pt x="23114" y="11557"/>
                  </a:lnTo>
                  <a:lnTo>
                    <a:pt x="23114" y="13727557"/>
                  </a:lnTo>
                  <a:lnTo>
                    <a:pt x="11557" y="13727557"/>
                  </a:lnTo>
                  <a:lnTo>
                    <a:pt x="11557" y="13716000"/>
                  </a:lnTo>
                  <a:lnTo>
                    <a:pt x="24395557" y="13716000"/>
                  </a:lnTo>
                  <a:lnTo>
                    <a:pt x="24395557" y="13727557"/>
                  </a:lnTo>
                  <a:lnTo>
                    <a:pt x="24384000" y="13727557"/>
                  </a:lnTo>
                  <a:lnTo>
                    <a:pt x="24384000" y="11557"/>
                  </a:lnTo>
                  <a:lnTo>
                    <a:pt x="24395557" y="11557"/>
                  </a:lnTo>
                  <a:lnTo>
                    <a:pt x="24395557" y="23114"/>
                  </a:lnTo>
                  <a:lnTo>
                    <a:pt x="11557" y="23114"/>
                  </a:lnTo>
                  <a:close/>
                </a:path>
              </a:pathLst>
            </a:custGeom>
            <a:solidFill>
              <a:srgbClr val="E5E0D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32867" y="3276303"/>
            <a:ext cx="642192" cy="642192"/>
            <a:chOff x="0" y="0"/>
            <a:chExt cx="856257" cy="85625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845224" y="3276303"/>
            <a:ext cx="642192" cy="642192"/>
            <a:chOff x="0" y="0"/>
            <a:chExt cx="856257" cy="85625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32867" y="6799362"/>
            <a:ext cx="642192" cy="642192"/>
            <a:chOff x="0" y="0"/>
            <a:chExt cx="856257" cy="85625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9770690" y="1732486"/>
            <a:ext cx="7266273" cy="7193899"/>
          </a:xfrm>
          <a:custGeom>
            <a:avLst/>
            <a:gdLst/>
            <a:ahLst/>
            <a:cxnLst/>
            <a:rect r="r" b="b" t="t" l="l"/>
            <a:pathLst>
              <a:path h="7193899" w="7266273">
                <a:moveTo>
                  <a:pt x="0" y="0"/>
                </a:moveTo>
                <a:lnTo>
                  <a:pt x="7266272" y="0"/>
                </a:lnTo>
                <a:lnTo>
                  <a:pt x="7266272" y="7193899"/>
                </a:lnTo>
                <a:lnTo>
                  <a:pt x="0" y="71938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132939" y="1219527"/>
            <a:ext cx="8637751" cy="1736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 spc="-163">
                <a:solidFill>
                  <a:srgbClr val="000000"/>
                </a:solidFill>
                <a:latin typeface="Inter Bold"/>
              </a:rPr>
              <a:t>Possíveis </a:t>
            </a:r>
            <a:r>
              <a:rPr lang="en-US" sz="5467" spc="-163">
                <a:solidFill>
                  <a:srgbClr val="000000"/>
                </a:solidFill>
                <a:latin typeface="Inter Bold"/>
              </a:rPr>
              <a:t>Implantações Futuras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43382" y="3354169"/>
            <a:ext cx="21164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035581" y="3216504"/>
            <a:ext cx="2897714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Lançamento Online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035581" y="4061549"/>
            <a:ext cx="3449121" cy="220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Após um período rigoroso de testes, o Ethniscan foi lançado online, tornando-se acessível ao público em geral.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131928" y="3354169"/>
            <a:ext cx="68789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847939" y="3216504"/>
            <a:ext cx="2594550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Divulgação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847939" y="4061549"/>
            <a:ext cx="3449121" cy="2155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Divulgaremos o Ethniscan para a comunidade, destacando seus recursos e como ele pode simplificar a identificação étnica.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14807" y="6877229"/>
            <a:ext cx="78314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3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035581" y="6739562"/>
            <a:ext cx="5573048" cy="430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Atualizações Contínuas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035581" y="7775109"/>
            <a:ext cx="8261479" cy="841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Monitoramos de perto os usuários e coletamos feedback contínuo para garantir uma experiência aprimorada.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035581" y="8686593"/>
            <a:ext cx="8261479" cy="40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https://forms.gle/bk2zeW9mAzUpY1gC8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69054" y="-1513365"/>
            <a:ext cx="13313729" cy="1331372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E7E6F"/>
            </a:solidFill>
          </p:spPr>
        </p:sp>
      </p:grpSp>
      <p:grpSp>
        <p:nvGrpSpPr>
          <p:cNvPr name="Group 4" id="4"/>
          <p:cNvGrpSpPr/>
          <p:nvPr/>
        </p:nvGrpSpPr>
        <p:grpSpPr>
          <a:xfrm rot="-3270436">
            <a:off x="7696628" y="102642"/>
            <a:ext cx="12098771" cy="6654453"/>
            <a:chOff x="0" y="0"/>
            <a:chExt cx="4060919" cy="223354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9050" y="19050"/>
              <a:ext cx="4022947" cy="2195449"/>
            </a:xfrm>
            <a:custGeom>
              <a:avLst/>
              <a:gdLst/>
              <a:ahLst/>
              <a:cxnLst/>
              <a:rect r="r" b="b" t="t" l="l"/>
              <a:pathLst>
                <a:path h="2195449" w="4022947">
                  <a:moveTo>
                    <a:pt x="2925031" y="2195449"/>
                  </a:moveTo>
                  <a:lnTo>
                    <a:pt x="1097788" y="2195449"/>
                  </a:lnTo>
                  <a:cubicBezTo>
                    <a:pt x="491490" y="2195449"/>
                    <a:pt x="0" y="1703959"/>
                    <a:pt x="0" y="1097661"/>
                  </a:cubicBezTo>
                  <a:cubicBezTo>
                    <a:pt x="0" y="491490"/>
                    <a:pt x="491490" y="0"/>
                    <a:pt x="1097788" y="0"/>
                  </a:cubicBezTo>
                  <a:lnTo>
                    <a:pt x="2925158" y="0"/>
                  </a:lnTo>
                  <a:cubicBezTo>
                    <a:pt x="3531457" y="0"/>
                    <a:pt x="4022947" y="491490"/>
                    <a:pt x="4022947" y="1097788"/>
                  </a:cubicBezTo>
                  <a:cubicBezTo>
                    <a:pt x="4022820" y="1703959"/>
                    <a:pt x="3531329" y="2195449"/>
                    <a:pt x="2925031" y="2195449"/>
                  </a:cubicBezTo>
                  <a:close/>
                </a:path>
              </a:pathLst>
            </a:custGeom>
            <a:solidFill>
              <a:srgbClr val="E5E0DF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0920" cy="2233549"/>
            </a:xfrm>
            <a:custGeom>
              <a:avLst/>
              <a:gdLst/>
              <a:ahLst/>
              <a:cxnLst/>
              <a:rect r="r" b="b" t="t" l="l"/>
              <a:pathLst>
                <a:path h="2233549" w="4060920">
                  <a:moveTo>
                    <a:pt x="2944081" y="2233549"/>
                  </a:moveTo>
                  <a:lnTo>
                    <a:pt x="1116838" y="2233549"/>
                  </a:lnTo>
                  <a:cubicBezTo>
                    <a:pt x="501015" y="2233549"/>
                    <a:pt x="0" y="1732534"/>
                    <a:pt x="0" y="1116838"/>
                  </a:cubicBezTo>
                  <a:cubicBezTo>
                    <a:pt x="0" y="501015"/>
                    <a:pt x="501015" y="0"/>
                    <a:pt x="1116838" y="0"/>
                  </a:cubicBezTo>
                  <a:lnTo>
                    <a:pt x="2944208" y="0"/>
                  </a:lnTo>
                  <a:cubicBezTo>
                    <a:pt x="3559904" y="0"/>
                    <a:pt x="4060920" y="501015"/>
                    <a:pt x="4060920" y="1116838"/>
                  </a:cubicBezTo>
                  <a:cubicBezTo>
                    <a:pt x="4060920" y="1732534"/>
                    <a:pt x="3559904" y="2233549"/>
                    <a:pt x="2944081" y="2233549"/>
                  </a:cubicBezTo>
                  <a:close/>
                  <a:moveTo>
                    <a:pt x="1116838" y="38100"/>
                  </a:moveTo>
                  <a:cubicBezTo>
                    <a:pt x="521970" y="38100"/>
                    <a:pt x="38100" y="521970"/>
                    <a:pt x="38100" y="1116838"/>
                  </a:cubicBezTo>
                  <a:cubicBezTo>
                    <a:pt x="38100" y="1711579"/>
                    <a:pt x="521970" y="2195576"/>
                    <a:pt x="1116838" y="2195576"/>
                  </a:cubicBezTo>
                  <a:lnTo>
                    <a:pt x="2944208" y="2195576"/>
                  </a:lnTo>
                  <a:cubicBezTo>
                    <a:pt x="3538950" y="2195576"/>
                    <a:pt x="4022947" y="1711706"/>
                    <a:pt x="4022947" y="1116838"/>
                  </a:cubicBezTo>
                  <a:cubicBezTo>
                    <a:pt x="4022820" y="521970"/>
                    <a:pt x="3538949" y="38100"/>
                    <a:pt x="2944081" y="38100"/>
                  </a:cubicBezTo>
                  <a:lnTo>
                    <a:pt x="1116838" y="38100"/>
                  </a:lnTo>
                  <a:close/>
                </a:path>
              </a:pathLst>
            </a:custGeom>
            <a:solidFill>
              <a:srgbClr val="F1EEEE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9190792" y="2935055"/>
            <a:ext cx="5716308" cy="5659372"/>
          </a:xfrm>
          <a:custGeom>
            <a:avLst/>
            <a:gdLst/>
            <a:ahLst/>
            <a:cxnLst/>
            <a:rect r="r" b="b" t="t" l="l"/>
            <a:pathLst>
              <a:path h="5659372" w="5716308">
                <a:moveTo>
                  <a:pt x="0" y="0"/>
                </a:moveTo>
                <a:lnTo>
                  <a:pt x="5716308" y="0"/>
                </a:lnTo>
                <a:lnTo>
                  <a:pt x="5716308" y="5659373"/>
                </a:lnTo>
                <a:lnTo>
                  <a:pt x="0" y="56593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205875" y="4451307"/>
            <a:ext cx="5038095" cy="133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84"/>
              </a:lnSpc>
            </a:pPr>
            <a:r>
              <a:rPr lang="en-US" sz="8467" spc="-253">
                <a:solidFill>
                  <a:srgbClr val="000000"/>
                </a:solidFill>
                <a:latin typeface="Inter Bold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188304" y="-1513365"/>
            <a:ext cx="13313729" cy="1331372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E7E6F"/>
            </a:solidFill>
          </p:spPr>
        </p:sp>
      </p:grpSp>
      <p:grpSp>
        <p:nvGrpSpPr>
          <p:cNvPr name="Group 4" id="4"/>
          <p:cNvGrpSpPr/>
          <p:nvPr/>
        </p:nvGrpSpPr>
        <p:grpSpPr>
          <a:xfrm rot="-3270436">
            <a:off x="9315878" y="102642"/>
            <a:ext cx="12098771" cy="6654453"/>
            <a:chOff x="0" y="0"/>
            <a:chExt cx="4060919" cy="223354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9050" y="19050"/>
              <a:ext cx="4022947" cy="2195449"/>
            </a:xfrm>
            <a:custGeom>
              <a:avLst/>
              <a:gdLst/>
              <a:ahLst/>
              <a:cxnLst/>
              <a:rect r="r" b="b" t="t" l="l"/>
              <a:pathLst>
                <a:path h="2195449" w="4022947">
                  <a:moveTo>
                    <a:pt x="2925031" y="2195449"/>
                  </a:moveTo>
                  <a:lnTo>
                    <a:pt x="1097788" y="2195449"/>
                  </a:lnTo>
                  <a:cubicBezTo>
                    <a:pt x="491490" y="2195449"/>
                    <a:pt x="0" y="1703959"/>
                    <a:pt x="0" y="1097661"/>
                  </a:cubicBezTo>
                  <a:cubicBezTo>
                    <a:pt x="0" y="491490"/>
                    <a:pt x="491490" y="0"/>
                    <a:pt x="1097788" y="0"/>
                  </a:cubicBezTo>
                  <a:lnTo>
                    <a:pt x="2925158" y="0"/>
                  </a:lnTo>
                  <a:cubicBezTo>
                    <a:pt x="3531457" y="0"/>
                    <a:pt x="4022947" y="491490"/>
                    <a:pt x="4022947" y="1097788"/>
                  </a:cubicBezTo>
                  <a:cubicBezTo>
                    <a:pt x="4022820" y="1703959"/>
                    <a:pt x="3531329" y="2195449"/>
                    <a:pt x="2925031" y="2195449"/>
                  </a:cubicBezTo>
                  <a:close/>
                </a:path>
              </a:pathLst>
            </a:custGeom>
            <a:solidFill>
              <a:srgbClr val="E5E0DF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0920" cy="2233549"/>
            </a:xfrm>
            <a:custGeom>
              <a:avLst/>
              <a:gdLst/>
              <a:ahLst/>
              <a:cxnLst/>
              <a:rect r="r" b="b" t="t" l="l"/>
              <a:pathLst>
                <a:path h="2233549" w="4060920">
                  <a:moveTo>
                    <a:pt x="2944081" y="2233549"/>
                  </a:moveTo>
                  <a:lnTo>
                    <a:pt x="1116838" y="2233549"/>
                  </a:lnTo>
                  <a:cubicBezTo>
                    <a:pt x="501015" y="2233549"/>
                    <a:pt x="0" y="1732534"/>
                    <a:pt x="0" y="1116838"/>
                  </a:cubicBezTo>
                  <a:cubicBezTo>
                    <a:pt x="0" y="501015"/>
                    <a:pt x="501015" y="0"/>
                    <a:pt x="1116838" y="0"/>
                  </a:cubicBezTo>
                  <a:lnTo>
                    <a:pt x="2944208" y="0"/>
                  </a:lnTo>
                  <a:cubicBezTo>
                    <a:pt x="3559904" y="0"/>
                    <a:pt x="4060920" y="501015"/>
                    <a:pt x="4060920" y="1116838"/>
                  </a:cubicBezTo>
                  <a:cubicBezTo>
                    <a:pt x="4060920" y="1732534"/>
                    <a:pt x="3559904" y="2233549"/>
                    <a:pt x="2944081" y="2233549"/>
                  </a:cubicBezTo>
                  <a:close/>
                  <a:moveTo>
                    <a:pt x="1116838" y="38100"/>
                  </a:moveTo>
                  <a:cubicBezTo>
                    <a:pt x="521970" y="38100"/>
                    <a:pt x="38100" y="521970"/>
                    <a:pt x="38100" y="1116838"/>
                  </a:cubicBezTo>
                  <a:cubicBezTo>
                    <a:pt x="38100" y="1711579"/>
                    <a:pt x="521970" y="2195576"/>
                    <a:pt x="1116838" y="2195576"/>
                  </a:cubicBezTo>
                  <a:lnTo>
                    <a:pt x="2944208" y="2195576"/>
                  </a:lnTo>
                  <a:cubicBezTo>
                    <a:pt x="3538950" y="2195576"/>
                    <a:pt x="4022947" y="1711706"/>
                    <a:pt x="4022947" y="1116838"/>
                  </a:cubicBezTo>
                  <a:cubicBezTo>
                    <a:pt x="4022820" y="521970"/>
                    <a:pt x="3538949" y="38100"/>
                    <a:pt x="2944081" y="38100"/>
                  </a:cubicBezTo>
                  <a:lnTo>
                    <a:pt x="1116838" y="38100"/>
                  </a:lnTo>
                  <a:close/>
                </a:path>
              </a:pathLst>
            </a:custGeom>
            <a:solidFill>
              <a:srgbClr val="F1EEEE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810042" y="2935055"/>
            <a:ext cx="5716308" cy="5659372"/>
          </a:xfrm>
          <a:custGeom>
            <a:avLst/>
            <a:gdLst/>
            <a:ahLst/>
            <a:cxnLst/>
            <a:rect r="r" b="b" t="t" l="l"/>
            <a:pathLst>
              <a:path h="5659372" w="5716308">
                <a:moveTo>
                  <a:pt x="0" y="0"/>
                </a:moveTo>
                <a:lnTo>
                  <a:pt x="5716308" y="0"/>
                </a:lnTo>
                <a:lnTo>
                  <a:pt x="5716308" y="5659373"/>
                </a:lnTo>
                <a:lnTo>
                  <a:pt x="0" y="56593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95450" y="4178506"/>
            <a:ext cx="8295772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 Bold"/>
              </a:rPr>
              <a:t>Ewerton Santos Gomes de Oliveira:</a:t>
            </a:r>
            <a:r>
              <a:rPr lang="en-US" sz="2700">
                <a:solidFill>
                  <a:srgbClr val="000000"/>
                </a:solidFill>
                <a:latin typeface="Open Sauce"/>
              </a:rPr>
              <a:t> </a:t>
            </a:r>
          </a:p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"/>
              </a:rPr>
              <a:t>HTML e CSS, Teachble Machine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95450" y="3587956"/>
            <a:ext cx="829577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 Bold"/>
              </a:rPr>
              <a:t>Davi Roberto da Costa França: </a:t>
            </a:r>
            <a:r>
              <a:rPr lang="en-US" sz="2700">
                <a:solidFill>
                  <a:srgbClr val="000000"/>
                </a:solidFill>
                <a:latin typeface="Open Sauce"/>
              </a:rPr>
              <a:t>JS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04439" y="5178631"/>
            <a:ext cx="9136955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 Bold"/>
              </a:rPr>
              <a:t>Geilson Silva (Geilson Fidelis):</a:t>
            </a:r>
            <a:r>
              <a:rPr lang="en-US" sz="2700">
                <a:solidFill>
                  <a:srgbClr val="000000"/>
                </a:solidFill>
                <a:latin typeface="Open Sauce"/>
              </a:rPr>
              <a:t> </a:t>
            </a:r>
          </a:p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"/>
              </a:rPr>
              <a:t>HTML, CSS, Gestão do Ciclo de Desenvolvimento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95450" y="7927236"/>
            <a:ext cx="829577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 Bold"/>
              </a:rPr>
              <a:t>Breno Liberatto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32939" y="2067253"/>
            <a:ext cx="8637751" cy="133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84"/>
              </a:lnSpc>
            </a:pPr>
            <a:r>
              <a:rPr lang="en-US" sz="8467" spc="-253">
                <a:solidFill>
                  <a:srgbClr val="000000"/>
                </a:solidFill>
                <a:latin typeface="Inter Bold"/>
              </a:rPr>
              <a:t>Equipe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3950" y="6409501"/>
            <a:ext cx="8637751" cy="133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84"/>
              </a:lnSpc>
            </a:pPr>
            <a:r>
              <a:rPr lang="en-US" sz="8467" spc="-253">
                <a:solidFill>
                  <a:srgbClr val="000000"/>
                </a:solidFill>
                <a:latin typeface="Inter Bold"/>
              </a:rPr>
              <a:t>Professor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632" y="-8632"/>
            <a:ext cx="18296632" cy="12188012"/>
          </a:xfrm>
          <a:custGeom>
            <a:avLst/>
            <a:gdLst/>
            <a:ahLst/>
            <a:cxnLst/>
            <a:rect r="r" b="b" t="t" l="l"/>
            <a:pathLst>
              <a:path h="12188012" w="18296632">
                <a:moveTo>
                  <a:pt x="0" y="0"/>
                </a:moveTo>
                <a:lnTo>
                  <a:pt x="18296632" y="0"/>
                </a:lnTo>
                <a:lnTo>
                  <a:pt x="18296632" y="12188012"/>
                </a:lnTo>
                <a:lnTo>
                  <a:pt x="0" y="12188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9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38859" y="2629049"/>
            <a:ext cx="6474916" cy="3984426"/>
            <a:chOff x="0" y="0"/>
            <a:chExt cx="8633222" cy="531256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1430" y="11557"/>
              <a:ext cx="8610346" cy="5289423"/>
            </a:xfrm>
            <a:custGeom>
              <a:avLst/>
              <a:gdLst/>
              <a:ahLst/>
              <a:cxnLst/>
              <a:rect r="r" b="b" t="t" l="l"/>
              <a:pathLst>
                <a:path h="5289423" w="8610346">
                  <a:moveTo>
                    <a:pt x="127" y="166624"/>
                  </a:moveTo>
                  <a:cubicBezTo>
                    <a:pt x="127" y="74549"/>
                    <a:pt x="74803" y="0"/>
                    <a:pt x="167005" y="0"/>
                  </a:cubicBezTo>
                  <a:lnTo>
                    <a:pt x="8443341" y="0"/>
                  </a:lnTo>
                  <a:cubicBezTo>
                    <a:pt x="8535543" y="0"/>
                    <a:pt x="8610346" y="74676"/>
                    <a:pt x="8610346" y="166624"/>
                  </a:cubicBezTo>
                  <a:lnTo>
                    <a:pt x="8610346" y="5122799"/>
                  </a:lnTo>
                  <a:cubicBezTo>
                    <a:pt x="8610346" y="5214874"/>
                    <a:pt x="8535543" y="5289423"/>
                    <a:pt x="8443341" y="5289423"/>
                  </a:cubicBezTo>
                  <a:lnTo>
                    <a:pt x="167005" y="5289423"/>
                  </a:lnTo>
                  <a:cubicBezTo>
                    <a:pt x="74803" y="5289423"/>
                    <a:pt x="0" y="5214747"/>
                    <a:pt x="0" y="5122799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633206" cy="5312537"/>
            </a:xfrm>
            <a:custGeom>
              <a:avLst/>
              <a:gdLst/>
              <a:ahLst/>
              <a:cxnLst/>
              <a:rect r="r" b="b" t="t" l="l"/>
              <a:pathLst>
                <a:path h="5312537" w="8633206">
                  <a:moveTo>
                    <a:pt x="0" y="178181"/>
                  </a:moveTo>
                  <a:cubicBezTo>
                    <a:pt x="0" y="79756"/>
                    <a:pt x="79883" y="0"/>
                    <a:pt x="178435" y="0"/>
                  </a:cubicBezTo>
                  <a:lnTo>
                    <a:pt x="8454771" y="0"/>
                  </a:lnTo>
                  <a:lnTo>
                    <a:pt x="8454771" y="11557"/>
                  </a:lnTo>
                  <a:lnTo>
                    <a:pt x="8454771" y="0"/>
                  </a:lnTo>
                  <a:cubicBezTo>
                    <a:pt x="8553323" y="0"/>
                    <a:pt x="8633206" y="79756"/>
                    <a:pt x="8633206" y="178181"/>
                  </a:cubicBezTo>
                  <a:lnTo>
                    <a:pt x="8621649" y="178181"/>
                  </a:lnTo>
                  <a:lnTo>
                    <a:pt x="8633206" y="178181"/>
                  </a:lnTo>
                  <a:lnTo>
                    <a:pt x="8633206" y="5134356"/>
                  </a:lnTo>
                  <a:lnTo>
                    <a:pt x="8621649" y="5134356"/>
                  </a:lnTo>
                  <a:lnTo>
                    <a:pt x="8633206" y="5134356"/>
                  </a:lnTo>
                  <a:cubicBezTo>
                    <a:pt x="8633206" y="5232781"/>
                    <a:pt x="8553323" y="5312537"/>
                    <a:pt x="8454771" y="5312537"/>
                  </a:cubicBezTo>
                  <a:lnTo>
                    <a:pt x="8454771" y="5300980"/>
                  </a:lnTo>
                  <a:lnTo>
                    <a:pt x="8454771" y="5312537"/>
                  </a:lnTo>
                  <a:lnTo>
                    <a:pt x="178435" y="5312537"/>
                  </a:lnTo>
                  <a:lnTo>
                    <a:pt x="178435" y="5300980"/>
                  </a:lnTo>
                  <a:lnTo>
                    <a:pt x="178435" y="5312537"/>
                  </a:lnTo>
                  <a:cubicBezTo>
                    <a:pt x="79883" y="5312537"/>
                    <a:pt x="0" y="5232781"/>
                    <a:pt x="0" y="5134356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5134356"/>
                  </a:lnTo>
                  <a:lnTo>
                    <a:pt x="11557" y="5134356"/>
                  </a:lnTo>
                  <a:lnTo>
                    <a:pt x="23114" y="5134356"/>
                  </a:lnTo>
                  <a:cubicBezTo>
                    <a:pt x="23114" y="5220081"/>
                    <a:pt x="92710" y="5289550"/>
                    <a:pt x="178562" y="5289550"/>
                  </a:cubicBezTo>
                  <a:lnTo>
                    <a:pt x="8454771" y="5289550"/>
                  </a:lnTo>
                  <a:cubicBezTo>
                    <a:pt x="8540623" y="5289550"/>
                    <a:pt x="8610219" y="5220081"/>
                    <a:pt x="8610219" y="5134356"/>
                  </a:cubicBezTo>
                  <a:lnTo>
                    <a:pt x="8610219" y="178181"/>
                  </a:lnTo>
                  <a:cubicBezTo>
                    <a:pt x="8610219" y="92456"/>
                    <a:pt x="8540623" y="22987"/>
                    <a:pt x="8454771" y="22987"/>
                  </a:cubicBezTo>
                  <a:lnTo>
                    <a:pt x="178435" y="22987"/>
                  </a:lnTo>
                  <a:lnTo>
                    <a:pt x="178435" y="11557"/>
                  </a:lnTo>
                  <a:lnTo>
                    <a:pt x="178435" y="23114"/>
                  </a:lnTo>
                  <a:cubicBezTo>
                    <a:pt x="92583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2538859" y="6873924"/>
            <a:ext cx="13210281" cy="2207419"/>
            <a:chOff x="0" y="0"/>
            <a:chExt cx="17613708" cy="294322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1430" y="11557"/>
              <a:ext cx="17590770" cy="2920111"/>
            </a:xfrm>
            <a:custGeom>
              <a:avLst/>
              <a:gdLst/>
              <a:ahLst/>
              <a:cxnLst/>
              <a:rect r="r" b="b" t="t" l="l"/>
              <a:pathLst>
                <a:path h="2920111" w="17590770">
                  <a:moveTo>
                    <a:pt x="127" y="166624"/>
                  </a:moveTo>
                  <a:cubicBezTo>
                    <a:pt x="127" y="74549"/>
                    <a:pt x="75184" y="0"/>
                    <a:pt x="167767" y="0"/>
                  </a:cubicBezTo>
                  <a:lnTo>
                    <a:pt x="17423003" y="0"/>
                  </a:lnTo>
                  <a:cubicBezTo>
                    <a:pt x="17515587" y="0"/>
                    <a:pt x="17590770" y="74676"/>
                    <a:pt x="17590770" y="166624"/>
                  </a:cubicBezTo>
                  <a:lnTo>
                    <a:pt x="17590770" y="2753487"/>
                  </a:lnTo>
                  <a:cubicBezTo>
                    <a:pt x="17590770" y="2845562"/>
                    <a:pt x="17515714" y="2920111"/>
                    <a:pt x="17423003" y="2920111"/>
                  </a:cubicBezTo>
                  <a:lnTo>
                    <a:pt x="167767" y="2920111"/>
                  </a:lnTo>
                  <a:cubicBezTo>
                    <a:pt x="75184" y="2920111"/>
                    <a:pt x="0" y="2845435"/>
                    <a:pt x="0" y="2753487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613757" cy="2943225"/>
            </a:xfrm>
            <a:custGeom>
              <a:avLst/>
              <a:gdLst/>
              <a:ahLst/>
              <a:cxnLst/>
              <a:rect r="r" b="b" t="t" l="l"/>
              <a:pathLst>
                <a:path h="2943225" w="17613757">
                  <a:moveTo>
                    <a:pt x="0" y="178181"/>
                  </a:moveTo>
                  <a:cubicBezTo>
                    <a:pt x="0" y="79756"/>
                    <a:pt x="80391" y="0"/>
                    <a:pt x="179197" y="0"/>
                  </a:cubicBezTo>
                  <a:lnTo>
                    <a:pt x="17434433" y="0"/>
                  </a:lnTo>
                  <a:lnTo>
                    <a:pt x="17434433" y="11557"/>
                  </a:lnTo>
                  <a:lnTo>
                    <a:pt x="17434433" y="0"/>
                  </a:lnTo>
                  <a:cubicBezTo>
                    <a:pt x="17533367" y="0"/>
                    <a:pt x="17613630" y="79756"/>
                    <a:pt x="17613630" y="178181"/>
                  </a:cubicBezTo>
                  <a:lnTo>
                    <a:pt x="17602200" y="178181"/>
                  </a:lnTo>
                  <a:lnTo>
                    <a:pt x="17613757" y="178181"/>
                  </a:lnTo>
                  <a:lnTo>
                    <a:pt x="17613757" y="2765044"/>
                  </a:lnTo>
                  <a:lnTo>
                    <a:pt x="17602200" y="2765044"/>
                  </a:lnTo>
                  <a:lnTo>
                    <a:pt x="17613757" y="2765044"/>
                  </a:lnTo>
                  <a:cubicBezTo>
                    <a:pt x="17613757" y="2863469"/>
                    <a:pt x="17533365" y="2943225"/>
                    <a:pt x="17434561" y="2943225"/>
                  </a:cubicBezTo>
                  <a:lnTo>
                    <a:pt x="17434561" y="2931668"/>
                  </a:lnTo>
                  <a:lnTo>
                    <a:pt x="17434561" y="2943225"/>
                  </a:lnTo>
                  <a:lnTo>
                    <a:pt x="179197" y="2943225"/>
                  </a:lnTo>
                  <a:lnTo>
                    <a:pt x="179197" y="2931668"/>
                  </a:lnTo>
                  <a:lnTo>
                    <a:pt x="179197" y="2943225"/>
                  </a:lnTo>
                  <a:cubicBezTo>
                    <a:pt x="80391" y="2943225"/>
                    <a:pt x="0" y="2863469"/>
                    <a:pt x="0" y="2765044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2765044"/>
                  </a:lnTo>
                  <a:lnTo>
                    <a:pt x="11557" y="2765044"/>
                  </a:lnTo>
                  <a:lnTo>
                    <a:pt x="23114" y="2765044"/>
                  </a:lnTo>
                  <a:cubicBezTo>
                    <a:pt x="23114" y="2850642"/>
                    <a:pt x="92964" y="2920238"/>
                    <a:pt x="179324" y="2920238"/>
                  </a:cubicBezTo>
                  <a:lnTo>
                    <a:pt x="17434433" y="2920238"/>
                  </a:lnTo>
                  <a:cubicBezTo>
                    <a:pt x="17520794" y="2920238"/>
                    <a:pt x="17590644" y="2850642"/>
                    <a:pt x="17590644" y="2765044"/>
                  </a:cubicBezTo>
                  <a:lnTo>
                    <a:pt x="17590644" y="178181"/>
                  </a:lnTo>
                  <a:cubicBezTo>
                    <a:pt x="17590644" y="92583"/>
                    <a:pt x="17520794" y="22987"/>
                    <a:pt x="17434433" y="22987"/>
                  </a:cubicBezTo>
                  <a:lnTo>
                    <a:pt x="179197" y="22987"/>
                  </a:lnTo>
                  <a:lnTo>
                    <a:pt x="179197" y="11557"/>
                  </a:lnTo>
                  <a:lnTo>
                    <a:pt x="179197" y="23114"/>
                  </a:lnTo>
                  <a:cubicBezTo>
                    <a:pt x="92837" y="23114"/>
                    <a:pt x="22987" y="92710"/>
                    <a:pt x="22987" y="178308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2543681" y="745659"/>
            <a:ext cx="6944350" cy="1736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 spc="-163">
                <a:solidFill>
                  <a:srgbClr val="000000"/>
                </a:solidFill>
                <a:latin typeface="Inter Bold"/>
              </a:rPr>
              <a:t>Concepção do Projeto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33909" y="2959329"/>
            <a:ext cx="2594550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Motivação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33909" y="3423374"/>
            <a:ext cx="5748811" cy="3032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O projeto Ethniscan surgiu como projeto do Fim do Módulo Java Script da FAP | Softex com o objetivo de criar uma solução inovadora para identificar a etnia de pessoas por meio de aprendizado de máquina que pode identificar a etnia em imagens carregadas.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274224" y="2629049"/>
            <a:ext cx="6474916" cy="3984426"/>
            <a:chOff x="0" y="0"/>
            <a:chExt cx="8633222" cy="5312568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8633222" cy="5312568"/>
              <a:chOff x="0" y="0"/>
              <a:chExt cx="8633222" cy="5312568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11430" y="11557"/>
                <a:ext cx="8610346" cy="5289423"/>
              </a:xfrm>
              <a:custGeom>
                <a:avLst/>
                <a:gdLst/>
                <a:ahLst/>
                <a:cxnLst/>
                <a:rect r="r" b="b" t="t" l="l"/>
                <a:pathLst>
                  <a:path h="5289423" w="8610346">
                    <a:moveTo>
                      <a:pt x="127" y="166624"/>
                    </a:moveTo>
                    <a:cubicBezTo>
                      <a:pt x="127" y="74549"/>
                      <a:pt x="74803" y="0"/>
                      <a:pt x="167005" y="0"/>
                    </a:cubicBezTo>
                    <a:lnTo>
                      <a:pt x="8443341" y="0"/>
                    </a:lnTo>
                    <a:cubicBezTo>
                      <a:pt x="8535543" y="0"/>
                      <a:pt x="8610346" y="74676"/>
                      <a:pt x="8610346" y="166624"/>
                    </a:cubicBezTo>
                    <a:lnTo>
                      <a:pt x="8610346" y="5122799"/>
                    </a:lnTo>
                    <a:cubicBezTo>
                      <a:pt x="8610346" y="5214874"/>
                      <a:pt x="8535543" y="5289423"/>
                      <a:pt x="8443341" y="5289423"/>
                    </a:cubicBezTo>
                    <a:lnTo>
                      <a:pt x="167005" y="5289423"/>
                    </a:lnTo>
                    <a:cubicBezTo>
                      <a:pt x="74803" y="5289423"/>
                      <a:pt x="0" y="5214747"/>
                      <a:pt x="0" y="5122799"/>
                    </a:cubicBezTo>
                    <a:close/>
                  </a:path>
                </a:pathLst>
              </a:custGeom>
              <a:solidFill>
                <a:srgbClr val="DADBF1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633206" cy="5312537"/>
              </a:xfrm>
              <a:custGeom>
                <a:avLst/>
                <a:gdLst/>
                <a:ahLst/>
                <a:cxnLst/>
                <a:rect r="r" b="b" t="t" l="l"/>
                <a:pathLst>
                  <a:path h="5312537" w="8633206">
                    <a:moveTo>
                      <a:pt x="0" y="178181"/>
                    </a:moveTo>
                    <a:cubicBezTo>
                      <a:pt x="0" y="79756"/>
                      <a:pt x="79883" y="0"/>
                      <a:pt x="178435" y="0"/>
                    </a:cubicBezTo>
                    <a:lnTo>
                      <a:pt x="8454771" y="0"/>
                    </a:lnTo>
                    <a:lnTo>
                      <a:pt x="8454771" y="11557"/>
                    </a:lnTo>
                    <a:lnTo>
                      <a:pt x="8454771" y="0"/>
                    </a:lnTo>
                    <a:cubicBezTo>
                      <a:pt x="8553323" y="0"/>
                      <a:pt x="8633206" y="79756"/>
                      <a:pt x="8633206" y="178181"/>
                    </a:cubicBezTo>
                    <a:lnTo>
                      <a:pt x="8621649" y="178181"/>
                    </a:lnTo>
                    <a:lnTo>
                      <a:pt x="8633206" y="178181"/>
                    </a:lnTo>
                    <a:lnTo>
                      <a:pt x="8633206" y="5134356"/>
                    </a:lnTo>
                    <a:lnTo>
                      <a:pt x="8621649" y="5134356"/>
                    </a:lnTo>
                    <a:lnTo>
                      <a:pt x="8633206" y="5134356"/>
                    </a:lnTo>
                    <a:cubicBezTo>
                      <a:pt x="8633206" y="5232781"/>
                      <a:pt x="8553323" y="5312537"/>
                      <a:pt x="8454771" y="5312537"/>
                    </a:cubicBezTo>
                    <a:lnTo>
                      <a:pt x="8454771" y="5300980"/>
                    </a:lnTo>
                    <a:lnTo>
                      <a:pt x="8454771" y="5312537"/>
                    </a:lnTo>
                    <a:lnTo>
                      <a:pt x="178435" y="5312537"/>
                    </a:lnTo>
                    <a:lnTo>
                      <a:pt x="178435" y="5300980"/>
                    </a:lnTo>
                    <a:lnTo>
                      <a:pt x="178435" y="5312537"/>
                    </a:lnTo>
                    <a:cubicBezTo>
                      <a:pt x="79883" y="5312537"/>
                      <a:pt x="0" y="5232781"/>
                      <a:pt x="0" y="5134356"/>
                    </a:cubicBezTo>
                    <a:lnTo>
                      <a:pt x="0" y="178181"/>
                    </a:lnTo>
                    <a:lnTo>
                      <a:pt x="11557" y="178181"/>
                    </a:lnTo>
                    <a:lnTo>
                      <a:pt x="0" y="178181"/>
                    </a:lnTo>
                    <a:moveTo>
                      <a:pt x="22987" y="178181"/>
                    </a:moveTo>
                    <a:lnTo>
                      <a:pt x="22987" y="5134356"/>
                    </a:lnTo>
                    <a:lnTo>
                      <a:pt x="11557" y="5134356"/>
                    </a:lnTo>
                    <a:lnTo>
                      <a:pt x="23114" y="5134356"/>
                    </a:lnTo>
                    <a:cubicBezTo>
                      <a:pt x="23114" y="5220081"/>
                      <a:pt x="92710" y="5289550"/>
                      <a:pt x="178562" y="5289550"/>
                    </a:cubicBezTo>
                    <a:lnTo>
                      <a:pt x="8454771" y="5289550"/>
                    </a:lnTo>
                    <a:cubicBezTo>
                      <a:pt x="8540623" y="5289550"/>
                      <a:pt x="8610219" y="5220081"/>
                      <a:pt x="8610219" y="5134356"/>
                    </a:cubicBezTo>
                    <a:lnTo>
                      <a:pt x="8610219" y="178181"/>
                    </a:lnTo>
                    <a:cubicBezTo>
                      <a:pt x="8610219" y="92456"/>
                      <a:pt x="8540623" y="22987"/>
                      <a:pt x="8454771" y="22987"/>
                    </a:cubicBezTo>
                    <a:lnTo>
                      <a:pt x="178435" y="22987"/>
                    </a:lnTo>
                    <a:lnTo>
                      <a:pt x="178435" y="11557"/>
                    </a:lnTo>
                    <a:lnTo>
                      <a:pt x="178435" y="23114"/>
                    </a:lnTo>
                    <a:cubicBezTo>
                      <a:pt x="92583" y="22987"/>
                      <a:pt x="22987" y="92456"/>
                      <a:pt x="22987" y="178181"/>
                    </a:cubicBezTo>
                    <a:close/>
                  </a:path>
                </a:pathLst>
              </a:custGeom>
              <a:solidFill>
                <a:srgbClr val="B5B7E3"/>
              </a:solidFill>
            </p:spPr>
          </p:sp>
        </p:grpSp>
        <p:sp>
          <p:nvSpPr>
            <p:cNvPr name="TextBox 16" id="16"/>
            <p:cNvSpPr txBox="true"/>
            <p:nvPr/>
          </p:nvSpPr>
          <p:spPr>
            <a:xfrm rot="0">
              <a:off x="526733" y="446722"/>
              <a:ext cx="3459400" cy="4757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17"/>
                </a:lnSpc>
              </a:pPr>
              <a:r>
                <a:rPr lang="en-US" sz="2733" spc="-82">
                  <a:solidFill>
                    <a:srgbClr val="272525"/>
                  </a:solidFill>
                  <a:latin typeface="Inter Bold"/>
                </a:rPr>
                <a:t>Brainstorming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526733" y="1338499"/>
              <a:ext cx="7579757" cy="35082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8"/>
                </a:lnSpc>
              </a:pPr>
              <a:r>
                <a:rPr lang="en-US" sz="2187" spc="-43">
                  <a:solidFill>
                    <a:srgbClr val="272525"/>
                  </a:solidFill>
                  <a:latin typeface="Inter"/>
                </a:rPr>
                <a:t>A equipe se reuniu e realizou várias sessões de brainstorming para discutir as possibilidades e definir as Classes que definiriam cada etnia. Nesta etapa, a contribuição do Professor Breno Liberatto foi decisiva.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933909" y="7204204"/>
            <a:ext cx="2857827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Validação de Ideias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933909" y="8051616"/>
            <a:ext cx="12420184" cy="873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Realizamos pesquisas de validação de ideias com um grupo de usuários (pessoas próximas) em potencial para garantir que o Ethniscan atendesse às suas expectativas.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6823497" y="597237"/>
            <a:ext cx="871607" cy="862925"/>
          </a:xfrm>
          <a:custGeom>
            <a:avLst/>
            <a:gdLst/>
            <a:ahLst/>
            <a:cxnLst/>
            <a:rect r="r" b="b" t="t" l="l"/>
            <a:pathLst>
              <a:path h="862925" w="871607">
                <a:moveTo>
                  <a:pt x="0" y="0"/>
                </a:moveTo>
                <a:lnTo>
                  <a:pt x="871606" y="0"/>
                </a:lnTo>
                <a:lnTo>
                  <a:pt x="871606" y="862926"/>
                </a:lnTo>
                <a:lnTo>
                  <a:pt x="0" y="8629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9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632" y="10229850"/>
            <a:ext cx="18305264" cy="10304264"/>
            <a:chOff x="0" y="0"/>
            <a:chExt cx="24407018" cy="137390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1557" y="11557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407115" cy="13739115"/>
            </a:xfrm>
            <a:custGeom>
              <a:avLst/>
              <a:gdLst/>
              <a:ahLst/>
              <a:cxnLst/>
              <a:rect r="r" b="b" t="t" l="l"/>
              <a:pathLst>
                <a:path h="13739115" w="24407115">
                  <a:moveTo>
                    <a:pt x="11557" y="0"/>
                  </a:moveTo>
                  <a:lnTo>
                    <a:pt x="24395557" y="0"/>
                  </a:lnTo>
                  <a:cubicBezTo>
                    <a:pt x="24401907" y="0"/>
                    <a:pt x="24407115" y="5207"/>
                    <a:pt x="24407115" y="11557"/>
                  </a:cubicBezTo>
                  <a:lnTo>
                    <a:pt x="24407115" y="13727557"/>
                  </a:lnTo>
                  <a:cubicBezTo>
                    <a:pt x="24407115" y="13733907"/>
                    <a:pt x="24401907" y="13739115"/>
                    <a:pt x="24395557" y="13739115"/>
                  </a:cubicBezTo>
                  <a:lnTo>
                    <a:pt x="11557" y="13739115"/>
                  </a:lnTo>
                  <a:cubicBezTo>
                    <a:pt x="5207" y="13739115"/>
                    <a:pt x="0" y="13733907"/>
                    <a:pt x="0" y="13727557"/>
                  </a:cubicBezTo>
                  <a:lnTo>
                    <a:pt x="0" y="11557"/>
                  </a:lnTo>
                  <a:cubicBezTo>
                    <a:pt x="0" y="5207"/>
                    <a:pt x="5207" y="0"/>
                    <a:pt x="11557" y="0"/>
                  </a:cubicBezTo>
                  <a:moveTo>
                    <a:pt x="11557" y="22987"/>
                  </a:moveTo>
                  <a:lnTo>
                    <a:pt x="11557" y="11557"/>
                  </a:lnTo>
                  <a:lnTo>
                    <a:pt x="23114" y="11557"/>
                  </a:lnTo>
                  <a:lnTo>
                    <a:pt x="23114" y="13727557"/>
                  </a:lnTo>
                  <a:lnTo>
                    <a:pt x="11557" y="13727557"/>
                  </a:lnTo>
                  <a:lnTo>
                    <a:pt x="11557" y="13716000"/>
                  </a:lnTo>
                  <a:lnTo>
                    <a:pt x="24395557" y="13716000"/>
                  </a:lnTo>
                  <a:lnTo>
                    <a:pt x="24395557" y="13727557"/>
                  </a:lnTo>
                  <a:lnTo>
                    <a:pt x="24384000" y="13727557"/>
                  </a:lnTo>
                  <a:lnTo>
                    <a:pt x="24384000" y="11557"/>
                  </a:lnTo>
                  <a:lnTo>
                    <a:pt x="24395557" y="11557"/>
                  </a:lnTo>
                  <a:lnTo>
                    <a:pt x="24395557" y="23114"/>
                  </a:lnTo>
                  <a:lnTo>
                    <a:pt x="11557" y="23114"/>
                  </a:lnTo>
                  <a:close/>
                </a:path>
              </a:pathLst>
            </a:custGeom>
            <a:solidFill>
              <a:srgbClr val="E5E0D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32867" y="2964359"/>
            <a:ext cx="642192" cy="642192"/>
            <a:chOff x="0" y="0"/>
            <a:chExt cx="856257" cy="85625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5845224" y="2964359"/>
            <a:ext cx="642192" cy="642192"/>
            <a:chOff x="0" y="0"/>
            <a:chExt cx="856257" cy="85625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32867" y="7873157"/>
            <a:ext cx="642192" cy="642192"/>
            <a:chOff x="0" y="0"/>
            <a:chExt cx="856257" cy="85625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10659010" y="1745382"/>
            <a:ext cx="6796236" cy="6796236"/>
          </a:xfrm>
          <a:custGeom>
            <a:avLst/>
            <a:gdLst/>
            <a:ahLst/>
            <a:cxnLst/>
            <a:rect r="r" b="b" t="t" l="l"/>
            <a:pathLst>
              <a:path h="6796236" w="6796236">
                <a:moveTo>
                  <a:pt x="0" y="0"/>
                </a:moveTo>
                <a:lnTo>
                  <a:pt x="6796236" y="0"/>
                </a:lnTo>
                <a:lnTo>
                  <a:pt x="6796236" y="6796236"/>
                </a:lnTo>
                <a:lnTo>
                  <a:pt x="0" y="67962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132939" y="812960"/>
            <a:ext cx="7093179" cy="1736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 spc="-163">
                <a:solidFill>
                  <a:srgbClr val="000000"/>
                </a:solidFill>
                <a:latin typeface="Inter Bold"/>
              </a:rPr>
              <a:t>Definição de Objetivos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43382" y="3042225"/>
            <a:ext cx="21164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035581" y="2902238"/>
            <a:ext cx="3449121" cy="795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Aprendizado de Máquina Preciso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035581" y="3897839"/>
            <a:ext cx="3449121" cy="3538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A equipe iniciou o desenvolvimento recebeu projeto, tendo em seu escopo o TensorFlow e o Teachable Machine como ferramentas-chave para construir o modelo de aprendizado de máquina.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131928" y="3042225"/>
            <a:ext cx="68789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847939" y="2902238"/>
            <a:ext cx="3449121" cy="795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Interface de Usuário Amigável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847939" y="3897839"/>
            <a:ext cx="3449121" cy="2650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Buscamos criar uma interface intuitiva e fácil de usar, visando proporcionar uma experiência agradável para os usuários do Ethniscan.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14807" y="7951024"/>
            <a:ext cx="78314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35581" y="7813357"/>
            <a:ext cx="5512326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Integração com Outras Ferramentas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035581" y="8753654"/>
            <a:ext cx="8261479" cy="873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Planejamos integrar o Ethniscan com outras ferramentas e plataformas populares para facilitar a adoção e uso.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16823497" y="597237"/>
            <a:ext cx="871607" cy="862925"/>
          </a:xfrm>
          <a:custGeom>
            <a:avLst/>
            <a:gdLst/>
            <a:ahLst/>
            <a:cxnLst/>
            <a:rect r="r" b="b" t="t" l="l"/>
            <a:pathLst>
              <a:path h="862925" w="871607">
                <a:moveTo>
                  <a:pt x="0" y="0"/>
                </a:moveTo>
                <a:lnTo>
                  <a:pt x="871606" y="0"/>
                </a:lnTo>
                <a:lnTo>
                  <a:pt x="871606" y="862926"/>
                </a:lnTo>
                <a:lnTo>
                  <a:pt x="0" y="8629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9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8037" y="-8037"/>
            <a:ext cx="18304074" cy="10508456"/>
            <a:chOff x="0" y="0"/>
            <a:chExt cx="24405432" cy="140112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0668" y="10668"/>
              <a:ext cx="24384000" cy="13989939"/>
            </a:xfrm>
            <a:custGeom>
              <a:avLst/>
              <a:gdLst/>
              <a:ahLst/>
              <a:cxnLst/>
              <a:rect r="r" b="b" t="t" l="l"/>
              <a:pathLst>
                <a:path h="13989939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989939"/>
                  </a:lnTo>
                  <a:lnTo>
                    <a:pt x="0" y="1398993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405337" cy="14011275"/>
            </a:xfrm>
            <a:custGeom>
              <a:avLst/>
              <a:gdLst/>
              <a:ahLst/>
              <a:cxnLst/>
              <a:rect r="r" b="b" t="t" l="l"/>
              <a:pathLst>
                <a:path h="14011275" w="24405337">
                  <a:moveTo>
                    <a:pt x="10668" y="0"/>
                  </a:moveTo>
                  <a:lnTo>
                    <a:pt x="24394668" y="0"/>
                  </a:lnTo>
                  <a:cubicBezTo>
                    <a:pt x="24400638" y="0"/>
                    <a:pt x="24405337" y="4826"/>
                    <a:pt x="24405337" y="10668"/>
                  </a:cubicBezTo>
                  <a:lnTo>
                    <a:pt x="24405337" y="14000607"/>
                  </a:lnTo>
                  <a:cubicBezTo>
                    <a:pt x="24405337" y="14006576"/>
                    <a:pt x="24400511" y="14011275"/>
                    <a:pt x="24394668" y="14011275"/>
                  </a:cubicBezTo>
                  <a:lnTo>
                    <a:pt x="10668" y="14011275"/>
                  </a:lnTo>
                  <a:cubicBezTo>
                    <a:pt x="4699" y="14011275"/>
                    <a:pt x="0" y="14006449"/>
                    <a:pt x="0" y="14000607"/>
                  </a:cubicBezTo>
                  <a:lnTo>
                    <a:pt x="0" y="10668"/>
                  </a:lnTo>
                  <a:cubicBezTo>
                    <a:pt x="0" y="4826"/>
                    <a:pt x="4826" y="0"/>
                    <a:pt x="10668" y="0"/>
                  </a:cubicBezTo>
                  <a:moveTo>
                    <a:pt x="10668" y="21463"/>
                  </a:moveTo>
                  <a:lnTo>
                    <a:pt x="10668" y="10668"/>
                  </a:lnTo>
                  <a:lnTo>
                    <a:pt x="21336" y="10668"/>
                  </a:lnTo>
                  <a:lnTo>
                    <a:pt x="21336" y="14000607"/>
                  </a:lnTo>
                  <a:lnTo>
                    <a:pt x="10668" y="14000607"/>
                  </a:lnTo>
                  <a:lnTo>
                    <a:pt x="10668" y="13989940"/>
                  </a:lnTo>
                  <a:lnTo>
                    <a:pt x="24394668" y="13989940"/>
                  </a:lnTo>
                  <a:lnTo>
                    <a:pt x="24394668" y="14000607"/>
                  </a:lnTo>
                  <a:lnTo>
                    <a:pt x="24384000" y="14000607"/>
                  </a:lnTo>
                  <a:lnTo>
                    <a:pt x="24384000" y="10668"/>
                  </a:lnTo>
                  <a:lnTo>
                    <a:pt x="24394668" y="10668"/>
                  </a:lnTo>
                  <a:lnTo>
                    <a:pt x="24394668" y="21336"/>
                  </a:lnTo>
                  <a:lnTo>
                    <a:pt x="10668" y="21336"/>
                  </a:lnTo>
                  <a:close/>
                </a:path>
              </a:pathLst>
            </a:custGeom>
            <a:solidFill>
              <a:srgbClr val="E5E0DF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3077974" y="730031"/>
            <a:ext cx="12132052" cy="805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79"/>
              </a:lnSpc>
            </a:pPr>
            <a:r>
              <a:rPr lang="en-US" sz="5103" spc="-152">
                <a:solidFill>
                  <a:srgbClr val="000000"/>
                </a:solidFill>
                <a:latin typeface="Inter Bold"/>
              </a:rPr>
              <a:t>Desenvolvimento Inicial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118104" y="2041475"/>
            <a:ext cx="51792" cy="7738021"/>
            <a:chOff x="0" y="0"/>
            <a:chExt cx="69057" cy="1031736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088" cy="10317353"/>
            </a:xfrm>
            <a:custGeom>
              <a:avLst/>
              <a:gdLst/>
              <a:ahLst/>
              <a:cxnLst/>
              <a:rect r="r" b="b" t="t" l="l"/>
              <a:pathLst>
                <a:path h="10317353" w="69088">
                  <a:moveTo>
                    <a:pt x="0" y="0"/>
                  </a:moveTo>
                  <a:lnTo>
                    <a:pt x="69088" y="0"/>
                  </a:lnTo>
                  <a:lnTo>
                    <a:pt x="69088" y="10317353"/>
                  </a:lnTo>
                  <a:lnTo>
                    <a:pt x="0" y="10317353"/>
                  </a:ln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435629" y="2509540"/>
            <a:ext cx="907405" cy="51792"/>
            <a:chOff x="0" y="0"/>
            <a:chExt cx="1209873" cy="6905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09929" cy="69088"/>
            </a:xfrm>
            <a:custGeom>
              <a:avLst/>
              <a:gdLst/>
              <a:ahLst/>
              <a:cxnLst/>
              <a:rect r="r" b="b" t="t" l="l"/>
              <a:pathLst>
                <a:path h="69088" w="1209929">
                  <a:moveTo>
                    <a:pt x="0" y="0"/>
                  </a:moveTo>
                  <a:lnTo>
                    <a:pt x="1209929" y="0"/>
                  </a:lnTo>
                  <a:lnTo>
                    <a:pt x="1209929" y="69088"/>
                  </a:lnTo>
                  <a:lnTo>
                    <a:pt x="0" y="69088"/>
                  </a:ln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844334" y="2235844"/>
            <a:ext cx="599331" cy="599331"/>
            <a:chOff x="0" y="0"/>
            <a:chExt cx="799108" cy="79910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0668" y="10668"/>
              <a:ext cx="777748" cy="777748"/>
            </a:xfrm>
            <a:custGeom>
              <a:avLst/>
              <a:gdLst/>
              <a:ahLst/>
              <a:cxnLst/>
              <a:rect r="r" b="b" t="t" l="l"/>
              <a:pathLst>
                <a:path h="777748" w="777748">
                  <a:moveTo>
                    <a:pt x="0" y="155575"/>
                  </a:moveTo>
                  <a:cubicBezTo>
                    <a:pt x="0" y="69723"/>
                    <a:pt x="69723" y="0"/>
                    <a:pt x="155575" y="0"/>
                  </a:cubicBezTo>
                  <a:lnTo>
                    <a:pt x="622173" y="0"/>
                  </a:lnTo>
                  <a:cubicBezTo>
                    <a:pt x="708025" y="0"/>
                    <a:pt x="777748" y="69596"/>
                    <a:pt x="777748" y="155575"/>
                  </a:cubicBezTo>
                  <a:lnTo>
                    <a:pt x="777748" y="622173"/>
                  </a:lnTo>
                  <a:cubicBezTo>
                    <a:pt x="777748" y="708025"/>
                    <a:pt x="708152" y="777748"/>
                    <a:pt x="622173" y="777748"/>
                  </a:cubicBezTo>
                  <a:lnTo>
                    <a:pt x="155575" y="777748"/>
                  </a:lnTo>
                  <a:cubicBezTo>
                    <a:pt x="69723" y="777748"/>
                    <a:pt x="0" y="708025"/>
                    <a:pt x="0" y="622173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99084" cy="799084"/>
            </a:xfrm>
            <a:custGeom>
              <a:avLst/>
              <a:gdLst/>
              <a:ahLst/>
              <a:cxnLst/>
              <a:rect r="r" b="b" t="t" l="l"/>
              <a:pathLst>
                <a:path h="799084" w="799084">
                  <a:moveTo>
                    <a:pt x="0" y="166243"/>
                  </a:moveTo>
                  <a:cubicBezTo>
                    <a:pt x="0" y="74422"/>
                    <a:pt x="74422" y="0"/>
                    <a:pt x="166243" y="0"/>
                  </a:cubicBezTo>
                  <a:lnTo>
                    <a:pt x="632841" y="0"/>
                  </a:lnTo>
                  <a:lnTo>
                    <a:pt x="632841" y="10668"/>
                  </a:lnTo>
                  <a:lnTo>
                    <a:pt x="632841" y="0"/>
                  </a:lnTo>
                  <a:lnTo>
                    <a:pt x="632841" y="10668"/>
                  </a:lnTo>
                  <a:lnTo>
                    <a:pt x="632841" y="0"/>
                  </a:lnTo>
                  <a:cubicBezTo>
                    <a:pt x="724662" y="0"/>
                    <a:pt x="799084" y="74422"/>
                    <a:pt x="799084" y="166243"/>
                  </a:cubicBezTo>
                  <a:lnTo>
                    <a:pt x="788416" y="166243"/>
                  </a:lnTo>
                  <a:lnTo>
                    <a:pt x="799084" y="166243"/>
                  </a:lnTo>
                  <a:lnTo>
                    <a:pt x="799084" y="632841"/>
                  </a:lnTo>
                  <a:lnTo>
                    <a:pt x="788416" y="632841"/>
                  </a:lnTo>
                  <a:lnTo>
                    <a:pt x="799084" y="632841"/>
                  </a:lnTo>
                  <a:cubicBezTo>
                    <a:pt x="799084" y="724662"/>
                    <a:pt x="724662" y="799084"/>
                    <a:pt x="632841" y="799084"/>
                  </a:cubicBezTo>
                  <a:lnTo>
                    <a:pt x="632841" y="788416"/>
                  </a:lnTo>
                  <a:lnTo>
                    <a:pt x="632841" y="799084"/>
                  </a:lnTo>
                  <a:lnTo>
                    <a:pt x="166243" y="799084"/>
                  </a:lnTo>
                  <a:lnTo>
                    <a:pt x="166243" y="788416"/>
                  </a:lnTo>
                  <a:lnTo>
                    <a:pt x="166243" y="799084"/>
                  </a:lnTo>
                  <a:cubicBezTo>
                    <a:pt x="74422" y="799084"/>
                    <a:pt x="0" y="724662"/>
                    <a:pt x="0" y="632841"/>
                  </a:cubicBezTo>
                  <a:lnTo>
                    <a:pt x="0" y="166243"/>
                  </a:lnTo>
                  <a:lnTo>
                    <a:pt x="10668" y="166243"/>
                  </a:lnTo>
                  <a:lnTo>
                    <a:pt x="0" y="166243"/>
                  </a:lnTo>
                  <a:moveTo>
                    <a:pt x="21463" y="166243"/>
                  </a:moveTo>
                  <a:lnTo>
                    <a:pt x="21463" y="632841"/>
                  </a:lnTo>
                  <a:lnTo>
                    <a:pt x="10668" y="632841"/>
                  </a:lnTo>
                  <a:lnTo>
                    <a:pt x="21336" y="632841"/>
                  </a:lnTo>
                  <a:cubicBezTo>
                    <a:pt x="21336" y="712851"/>
                    <a:pt x="86233" y="777621"/>
                    <a:pt x="166116" y="777621"/>
                  </a:cubicBezTo>
                  <a:lnTo>
                    <a:pt x="632841" y="777621"/>
                  </a:lnTo>
                  <a:cubicBezTo>
                    <a:pt x="712851" y="777621"/>
                    <a:pt x="777621" y="712724"/>
                    <a:pt x="777621" y="632841"/>
                  </a:cubicBezTo>
                  <a:lnTo>
                    <a:pt x="777621" y="166243"/>
                  </a:lnTo>
                  <a:cubicBezTo>
                    <a:pt x="777621" y="86233"/>
                    <a:pt x="712724" y="21463"/>
                    <a:pt x="632841" y="21463"/>
                  </a:cubicBezTo>
                  <a:lnTo>
                    <a:pt x="166243" y="21463"/>
                  </a:lnTo>
                  <a:lnTo>
                    <a:pt x="166243" y="10668"/>
                  </a:lnTo>
                  <a:lnTo>
                    <a:pt x="166243" y="21336"/>
                  </a:lnTo>
                  <a:cubicBezTo>
                    <a:pt x="86233" y="21336"/>
                    <a:pt x="21463" y="86233"/>
                    <a:pt x="21463" y="166116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142646" y="2319070"/>
            <a:ext cx="2560" cy="413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7"/>
              </a:lnSpc>
            </a:pPr>
            <a:r>
              <a:rPr lang="en-US" sz="3062" spc="-41">
                <a:solidFill>
                  <a:srgbClr val="272525"/>
                </a:solidFill>
                <a:latin typeface="Inter Bold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661362" y="2327404"/>
            <a:ext cx="3565505" cy="332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0"/>
              </a:lnSpc>
            </a:pPr>
            <a:r>
              <a:rPr lang="en-US" sz="2551" spc="-76">
                <a:solidFill>
                  <a:srgbClr val="272525"/>
                </a:solidFill>
                <a:latin typeface="Inter Bold"/>
              </a:rPr>
              <a:t>Escolha das Ferramentas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661362" y="3210847"/>
            <a:ext cx="4548664" cy="1653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6"/>
              </a:lnSpc>
            </a:pPr>
            <a:r>
              <a:rPr lang="en-US" sz="2041" spc="-41">
                <a:solidFill>
                  <a:srgbClr val="272525"/>
                </a:solidFill>
                <a:latin typeface="Inter"/>
              </a:rPr>
              <a:t>Por escopo foi  utilizado o TensorFlow e o Teachable Machine como as principais ferramentas para construir o modelo de aprendizado de máquina.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944966" y="3805832"/>
            <a:ext cx="907405" cy="51792"/>
            <a:chOff x="0" y="0"/>
            <a:chExt cx="1209873" cy="6905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09929" cy="69088"/>
            </a:xfrm>
            <a:custGeom>
              <a:avLst/>
              <a:gdLst/>
              <a:ahLst/>
              <a:cxnLst/>
              <a:rect r="r" b="b" t="t" l="l"/>
              <a:pathLst>
                <a:path h="69088" w="1209929">
                  <a:moveTo>
                    <a:pt x="0" y="0"/>
                  </a:moveTo>
                  <a:lnTo>
                    <a:pt x="1209929" y="0"/>
                  </a:lnTo>
                  <a:lnTo>
                    <a:pt x="1209929" y="69088"/>
                  </a:lnTo>
                  <a:lnTo>
                    <a:pt x="0" y="69088"/>
                  </a:ln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844334" y="3532138"/>
            <a:ext cx="599331" cy="599331"/>
            <a:chOff x="0" y="0"/>
            <a:chExt cx="799108" cy="79910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10668" y="10668"/>
              <a:ext cx="777748" cy="777748"/>
            </a:xfrm>
            <a:custGeom>
              <a:avLst/>
              <a:gdLst/>
              <a:ahLst/>
              <a:cxnLst/>
              <a:rect r="r" b="b" t="t" l="l"/>
              <a:pathLst>
                <a:path h="777748" w="777748">
                  <a:moveTo>
                    <a:pt x="0" y="155575"/>
                  </a:moveTo>
                  <a:cubicBezTo>
                    <a:pt x="0" y="69723"/>
                    <a:pt x="69723" y="0"/>
                    <a:pt x="155575" y="0"/>
                  </a:cubicBezTo>
                  <a:lnTo>
                    <a:pt x="622173" y="0"/>
                  </a:lnTo>
                  <a:cubicBezTo>
                    <a:pt x="708025" y="0"/>
                    <a:pt x="777748" y="69596"/>
                    <a:pt x="777748" y="155575"/>
                  </a:cubicBezTo>
                  <a:lnTo>
                    <a:pt x="777748" y="622173"/>
                  </a:lnTo>
                  <a:cubicBezTo>
                    <a:pt x="777748" y="708025"/>
                    <a:pt x="708152" y="777748"/>
                    <a:pt x="622173" y="777748"/>
                  </a:cubicBezTo>
                  <a:lnTo>
                    <a:pt x="155575" y="777748"/>
                  </a:lnTo>
                  <a:cubicBezTo>
                    <a:pt x="69723" y="777748"/>
                    <a:pt x="0" y="708025"/>
                    <a:pt x="0" y="622173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99084" cy="799084"/>
            </a:xfrm>
            <a:custGeom>
              <a:avLst/>
              <a:gdLst/>
              <a:ahLst/>
              <a:cxnLst/>
              <a:rect r="r" b="b" t="t" l="l"/>
              <a:pathLst>
                <a:path h="799084" w="799084">
                  <a:moveTo>
                    <a:pt x="0" y="166243"/>
                  </a:moveTo>
                  <a:cubicBezTo>
                    <a:pt x="0" y="74422"/>
                    <a:pt x="74422" y="0"/>
                    <a:pt x="166243" y="0"/>
                  </a:cubicBezTo>
                  <a:lnTo>
                    <a:pt x="632841" y="0"/>
                  </a:lnTo>
                  <a:lnTo>
                    <a:pt x="632841" y="10668"/>
                  </a:lnTo>
                  <a:lnTo>
                    <a:pt x="632841" y="0"/>
                  </a:lnTo>
                  <a:lnTo>
                    <a:pt x="632841" y="10668"/>
                  </a:lnTo>
                  <a:lnTo>
                    <a:pt x="632841" y="0"/>
                  </a:lnTo>
                  <a:cubicBezTo>
                    <a:pt x="724662" y="0"/>
                    <a:pt x="799084" y="74422"/>
                    <a:pt x="799084" y="166243"/>
                  </a:cubicBezTo>
                  <a:lnTo>
                    <a:pt x="788416" y="166243"/>
                  </a:lnTo>
                  <a:lnTo>
                    <a:pt x="799084" y="166243"/>
                  </a:lnTo>
                  <a:lnTo>
                    <a:pt x="799084" y="632841"/>
                  </a:lnTo>
                  <a:lnTo>
                    <a:pt x="788416" y="632841"/>
                  </a:lnTo>
                  <a:lnTo>
                    <a:pt x="799084" y="632841"/>
                  </a:lnTo>
                  <a:cubicBezTo>
                    <a:pt x="799084" y="724662"/>
                    <a:pt x="724662" y="799084"/>
                    <a:pt x="632841" y="799084"/>
                  </a:cubicBezTo>
                  <a:lnTo>
                    <a:pt x="632841" y="788416"/>
                  </a:lnTo>
                  <a:lnTo>
                    <a:pt x="632841" y="799084"/>
                  </a:lnTo>
                  <a:lnTo>
                    <a:pt x="166243" y="799084"/>
                  </a:lnTo>
                  <a:lnTo>
                    <a:pt x="166243" y="788416"/>
                  </a:lnTo>
                  <a:lnTo>
                    <a:pt x="166243" y="799084"/>
                  </a:lnTo>
                  <a:cubicBezTo>
                    <a:pt x="74422" y="799084"/>
                    <a:pt x="0" y="724662"/>
                    <a:pt x="0" y="632841"/>
                  </a:cubicBezTo>
                  <a:lnTo>
                    <a:pt x="0" y="166243"/>
                  </a:lnTo>
                  <a:lnTo>
                    <a:pt x="10668" y="166243"/>
                  </a:lnTo>
                  <a:lnTo>
                    <a:pt x="0" y="166243"/>
                  </a:lnTo>
                  <a:moveTo>
                    <a:pt x="21463" y="166243"/>
                  </a:moveTo>
                  <a:lnTo>
                    <a:pt x="21463" y="632841"/>
                  </a:lnTo>
                  <a:lnTo>
                    <a:pt x="10668" y="632841"/>
                  </a:lnTo>
                  <a:lnTo>
                    <a:pt x="21336" y="632841"/>
                  </a:lnTo>
                  <a:cubicBezTo>
                    <a:pt x="21336" y="712851"/>
                    <a:pt x="86233" y="777621"/>
                    <a:pt x="166116" y="777621"/>
                  </a:cubicBezTo>
                  <a:lnTo>
                    <a:pt x="632841" y="777621"/>
                  </a:lnTo>
                  <a:cubicBezTo>
                    <a:pt x="712851" y="777621"/>
                    <a:pt x="777621" y="712724"/>
                    <a:pt x="777621" y="632841"/>
                  </a:cubicBezTo>
                  <a:lnTo>
                    <a:pt x="777621" y="166243"/>
                  </a:lnTo>
                  <a:cubicBezTo>
                    <a:pt x="777621" y="86233"/>
                    <a:pt x="712724" y="21463"/>
                    <a:pt x="632841" y="21463"/>
                  </a:cubicBezTo>
                  <a:lnTo>
                    <a:pt x="166243" y="21463"/>
                  </a:lnTo>
                  <a:lnTo>
                    <a:pt x="166243" y="10668"/>
                  </a:lnTo>
                  <a:lnTo>
                    <a:pt x="166243" y="21336"/>
                  </a:lnTo>
                  <a:cubicBezTo>
                    <a:pt x="86233" y="21336"/>
                    <a:pt x="21463" y="86233"/>
                    <a:pt x="21463" y="166116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9118834" y="3615362"/>
            <a:ext cx="50185" cy="413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7"/>
              </a:lnSpc>
            </a:pPr>
            <a:r>
              <a:rPr lang="en-US" sz="3062" spc="-41">
                <a:solidFill>
                  <a:srgbClr val="272525"/>
                </a:solidFill>
                <a:latin typeface="Inter Bold"/>
              </a:rPr>
              <a:t>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813631" y="3623697"/>
            <a:ext cx="3813006" cy="332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90"/>
              </a:lnSpc>
            </a:pPr>
            <a:r>
              <a:rPr lang="en-US" sz="2551" spc="-76">
                <a:solidFill>
                  <a:srgbClr val="272525"/>
                </a:solidFill>
                <a:latin typeface="Inter Bold"/>
              </a:rPr>
              <a:t>Configuração do Ambiente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077974" y="4411891"/>
            <a:ext cx="4548664" cy="12107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66"/>
              </a:lnSpc>
            </a:pPr>
            <a:r>
              <a:rPr lang="en-US" sz="2041" spc="-40">
                <a:solidFill>
                  <a:srgbClr val="272525"/>
                </a:solidFill>
                <a:latin typeface="Inter"/>
              </a:rPr>
              <a:t>Preparamos o ambiente de desenvolvimento. </a:t>
            </a:r>
          </a:p>
          <a:p>
            <a:pPr algn="r">
              <a:lnSpc>
                <a:spcPts val="3266"/>
              </a:lnSpc>
            </a:pPr>
            <a:r>
              <a:rPr lang="en-US" sz="2041" spc="-41">
                <a:solidFill>
                  <a:srgbClr val="272525"/>
                </a:solidFill>
                <a:latin typeface="Inter"/>
              </a:rPr>
              <a:t>Para este projeto foram utilizados: 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492609" y="5719197"/>
            <a:ext cx="4134029" cy="434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307846" indent="-153923" lvl="1">
              <a:lnSpc>
                <a:spcPts val="3675"/>
              </a:lnSpc>
              <a:buFont typeface="Arial"/>
              <a:buChar char="•"/>
            </a:pPr>
            <a:r>
              <a:rPr lang="en-US" sz="2041" spc="-41">
                <a:solidFill>
                  <a:srgbClr val="272525"/>
                </a:solidFill>
                <a:latin typeface="Inter"/>
              </a:rPr>
              <a:t>VS Code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492609" y="6289357"/>
            <a:ext cx="4134029" cy="434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307846" indent="-153923" lvl="1">
              <a:lnSpc>
                <a:spcPts val="3675"/>
              </a:lnSpc>
              <a:buFont typeface="Arial"/>
              <a:buChar char="•"/>
            </a:pPr>
            <a:r>
              <a:rPr lang="en-US" sz="2041" spc="-41">
                <a:solidFill>
                  <a:srgbClr val="272525"/>
                </a:solidFill>
                <a:latin typeface="Inter"/>
              </a:rPr>
              <a:t>HTML5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492609" y="6859517"/>
            <a:ext cx="4134029" cy="434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307846" indent="-153923" lvl="1">
              <a:lnSpc>
                <a:spcPts val="3675"/>
              </a:lnSpc>
              <a:buFont typeface="Arial"/>
              <a:buChar char="•"/>
            </a:pPr>
            <a:r>
              <a:rPr lang="en-US" sz="2041" spc="-41">
                <a:solidFill>
                  <a:srgbClr val="272525"/>
                </a:solidFill>
                <a:latin typeface="Inter"/>
              </a:rPr>
              <a:t>CSS3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492609" y="7429679"/>
            <a:ext cx="4134029" cy="434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307846" indent="-153923" lvl="1">
              <a:lnSpc>
                <a:spcPts val="3675"/>
              </a:lnSpc>
              <a:buFont typeface="Arial"/>
              <a:buChar char="•"/>
            </a:pPr>
            <a:r>
              <a:rPr lang="en-US" sz="2041" spc="-41">
                <a:solidFill>
                  <a:srgbClr val="272525"/>
                </a:solidFill>
                <a:latin typeface="Inter"/>
              </a:rPr>
              <a:t>JS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9435629" y="6383388"/>
            <a:ext cx="907405" cy="51792"/>
            <a:chOff x="0" y="0"/>
            <a:chExt cx="1209873" cy="69057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09929" cy="69088"/>
            </a:xfrm>
            <a:custGeom>
              <a:avLst/>
              <a:gdLst/>
              <a:ahLst/>
              <a:cxnLst/>
              <a:rect r="r" b="b" t="t" l="l"/>
              <a:pathLst>
                <a:path h="69088" w="1209929">
                  <a:moveTo>
                    <a:pt x="0" y="0"/>
                  </a:moveTo>
                  <a:lnTo>
                    <a:pt x="1209929" y="0"/>
                  </a:lnTo>
                  <a:lnTo>
                    <a:pt x="1209929" y="69088"/>
                  </a:lnTo>
                  <a:lnTo>
                    <a:pt x="0" y="69088"/>
                  </a:ln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8844334" y="6109692"/>
            <a:ext cx="599331" cy="599331"/>
            <a:chOff x="0" y="0"/>
            <a:chExt cx="799108" cy="799108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10668" y="10668"/>
              <a:ext cx="777748" cy="777748"/>
            </a:xfrm>
            <a:custGeom>
              <a:avLst/>
              <a:gdLst/>
              <a:ahLst/>
              <a:cxnLst/>
              <a:rect r="r" b="b" t="t" l="l"/>
              <a:pathLst>
                <a:path h="777748" w="777748">
                  <a:moveTo>
                    <a:pt x="0" y="155575"/>
                  </a:moveTo>
                  <a:cubicBezTo>
                    <a:pt x="0" y="69723"/>
                    <a:pt x="69723" y="0"/>
                    <a:pt x="155575" y="0"/>
                  </a:cubicBezTo>
                  <a:lnTo>
                    <a:pt x="622173" y="0"/>
                  </a:lnTo>
                  <a:cubicBezTo>
                    <a:pt x="708025" y="0"/>
                    <a:pt x="777748" y="69596"/>
                    <a:pt x="777748" y="155575"/>
                  </a:cubicBezTo>
                  <a:lnTo>
                    <a:pt x="777748" y="622173"/>
                  </a:lnTo>
                  <a:cubicBezTo>
                    <a:pt x="777748" y="708025"/>
                    <a:pt x="708152" y="777748"/>
                    <a:pt x="622173" y="777748"/>
                  </a:cubicBezTo>
                  <a:lnTo>
                    <a:pt x="155575" y="777748"/>
                  </a:lnTo>
                  <a:cubicBezTo>
                    <a:pt x="69723" y="777748"/>
                    <a:pt x="0" y="708025"/>
                    <a:pt x="0" y="622173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799084" cy="799084"/>
            </a:xfrm>
            <a:custGeom>
              <a:avLst/>
              <a:gdLst/>
              <a:ahLst/>
              <a:cxnLst/>
              <a:rect r="r" b="b" t="t" l="l"/>
              <a:pathLst>
                <a:path h="799084" w="799084">
                  <a:moveTo>
                    <a:pt x="0" y="166243"/>
                  </a:moveTo>
                  <a:cubicBezTo>
                    <a:pt x="0" y="74422"/>
                    <a:pt x="74422" y="0"/>
                    <a:pt x="166243" y="0"/>
                  </a:cubicBezTo>
                  <a:lnTo>
                    <a:pt x="632841" y="0"/>
                  </a:lnTo>
                  <a:lnTo>
                    <a:pt x="632841" y="10668"/>
                  </a:lnTo>
                  <a:lnTo>
                    <a:pt x="632841" y="0"/>
                  </a:lnTo>
                  <a:lnTo>
                    <a:pt x="632841" y="10668"/>
                  </a:lnTo>
                  <a:lnTo>
                    <a:pt x="632841" y="0"/>
                  </a:lnTo>
                  <a:cubicBezTo>
                    <a:pt x="724662" y="0"/>
                    <a:pt x="799084" y="74422"/>
                    <a:pt x="799084" y="166243"/>
                  </a:cubicBezTo>
                  <a:lnTo>
                    <a:pt x="788416" y="166243"/>
                  </a:lnTo>
                  <a:lnTo>
                    <a:pt x="799084" y="166243"/>
                  </a:lnTo>
                  <a:lnTo>
                    <a:pt x="799084" y="632841"/>
                  </a:lnTo>
                  <a:lnTo>
                    <a:pt x="788416" y="632841"/>
                  </a:lnTo>
                  <a:lnTo>
                    <a:pt x="799084" y="632841"/>
                  </a:lnTo>
                  <a:cubicBezTo>
                    <a:pt x="799084" y="724662"/>
                    <a:pt x="724662" y="799084"/>
                    <a:pt x="632841" y="799084"/>
                  </a:cubicBezTo>
                  <a:lnTo>
                    <a:pt x="632841" y="788416"/>
                  </a:lnTo>
                  <a:lnTo>
                    <a:pt x="632841" y="799084"/>
                  </a:lnTo>
                  <a:lnTo>
                    <a:pt x="166243" y="799084"/>
                  </a:lnTo>
                  <a:lnTo>
                    <a:pt x="166243" y="788416"/>
                  </a:lnTo>
                  <a:lnTo>
                    <a:pt x="166243" y="799084"/>
                  </a:lnTo>
                  <a:cubicBezTo>
                    <a:pt x="74422" y="799084"/>
                    <a:pt x="0" y="724662"/>
                    <a:pt x="0" y="632841"/>
                  </a:cubicBezTo>
                  <a:lnTo>
                    <a:pt x="0" y="166243"/>
                  </a:lnTo>
                  <a:lnTo>
                    <a:pt x="10668" y="166243"/>
                  </a:lnTo>
                  <a:lnTo>
                    <a:pt x="0" y="166243"/>
                  </a:lnTo>
                  <a:moveTo>
                    <a:pt x="21463" y="166243"/>
                  </a:moveTo>
                  <a:lnTo>
                    <a:pt x="21463" y="632841"/>
                  </a:lnTo>
                  <a:lnTo>
                    <a:pt x="10668" y="632841"/>
                  </a:lnTo>
                  <a:lnTo>
                    <a:pt x="21336" y="632841"/>
                  </a:lnTo>
                  <a:cubicBezTo>
                    <a:pt x="21336" y="712851"/>
                    <a:pt x="86233" y="777621"/>
                    <a:pt x="166116" y="777621"/>
                  </a:cubicBezTo>
                  <a:lnTo>
                    <a:pt x="632841" y="777621"/>
                  </a:lnTo>
                  <a:cubicBezTo>
                    <a:pt x="712851" y="777621"/>
                    <a:pt x="777621" y="712724"/>
                    <a:pt x="777621" y="632841"/>
                  </a:cubicBezTo>
                  <a:lnTo>
                    <a:pt x="777621" y="166243"/>
                  </a:lnTo>
                  <a:cubicBezTo>
                    <a:pt x="777621" y="86233"/>
                    <a:pt x="712724" y="21463"/>
                    <a:pt x="632841" y="21463"/>
                  </a:cubicBezTo>
                  <a:lnTo>
                    <a:pt x="166243" y="21463"/>
                  </a:lnTo>
                  <a:lnTo>
                    <a:pt x="166243" y="10668"/>
                  </a:lnTo>
                  <a:lnTo>
                    <a:pt x="166243" y="21336"/>
                  </a:lnTo>
                  <a:cubicBezTo>
                    <a:pt x="86233" y="21336"/>
                    <a:pt x="21463" y="86233"/>
                    <a:pt x="21463" y="166116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9114071" y="6192917"/>
            <a:ext cx="59710" cy="413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27"/>
              </a:lnSpc>
            </a:pPr>
            <a:r>
              <a:rPr lang="en-US" sz="3062" spc="-41">
                <a:solidFill>
                  <a:srgbClr val="272525"/>
                </a:solidFill>
                <a:latin typeface="Inter Bold"/>
              </a:rPr>
              <a:t>3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661362" y="6201251"/>
            <a:ext cx="4548664" cy="737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0"/>
              </a:lnSpc>
            </a:pPr>
            <a:r>
              <a:rPr lang="en-US" sz="2551" spc="-76">
                <a:solidFill>
                  <a:srgbClr val="272525"/>
                </a:solidFill>
                <a:latin typeface="Inter Bold"/>
              </a:rPr>
              <a:t>Criação do Esqueleto do Projeto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661362" y="7204055"/>
            <a:ext cx="4548664" cy="1238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66"/>
              </a:lnSpc>
            </a:pPr>
            <a:r>
              <a:rPr lang="en-US" sz="2041" spc="-41">
                <a:solidFill>
                  <a:srgbClr val="272525"/>
                </a:solidFill>
                <a:latin typeface="Inter"/>
              </a:rPr>
              <a:t>Iniciamos o desenvolvimento do projeto, criando a estrutura básica do Ethniscan e configurando os arquivos iniciais.</a:t>
            </a:r>
          </a:p>
        </p:txBody>
      </p:sp>
      <p:sp>
        <p:nvSpPr>
          <p:cNvPr name="Freeform 38" id="38"/>
          <p:cNvSpPr/>
          <p:nvPr/>
        </p:nvSpPr>
        <p:spPr>
          <a:xfrm flipH="false" flipV="false" rot="0">
            <a:off x="16823497" y="597237"/>
            <a:ext cx="871607" cy="862925"/>
          </a:xfrm>
          <a:custGeom>
            <a:avLst/>
            <a:gdLst/>
            <a:ahLst/>
            <a:cxnLst/>
            <a:rect r="r" b="b" t="t" l="l"/>
            <a:pathLst>
              <a:path h="862925" w="871607">
                <a:moveTo>
                  <a:pt x="0" y="0"/>
                </a:moveTo>
                <a:lnTo>
                  <a:pt x="871606" y="0"/>
                </a:lnTo>
                <a:lnTo>
                  <a:pt x="871606" y="862926"/>
                </a:lnTo>
                <a:lnTo>
                  <a:pt x="0" y="8629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188304" y="-1513365"/>
            <a:ext cx="13313729" cy="1331372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8E7E6F"/>
            </a:solidFill>
          </p:spPr>
        </p:sp>
      </p:grpSp>
      <p:grpSp>
        <p:nvGrpSpPr>
          <p:cNvPr name="Group 4" id="4"/>
          <p:cNvGrpSpPr/>
          <p:nvPr/>
        </p:nvGrpSpPr>
        <p:grpSpPr>
          <a:xfrm rot="-3270436">
            <a:off x="9315878" y="102642"/>
            <a:ext cx="12098771" cy="6654453"/>
            <a:chOff x="0" y="0"/>
            <a:chExt cx="4060919" cy="223354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9050" y="19050"/>
              <a:ext cx="4022947" cy="2195449"/>
            </a:xfrm>
            <a:custGeom>
              <a:avLst/>
              <a:gdLst/>
              <a:ahLst/>
              <a:cxnLst/>
              <a:rect r="r" b="b" t="t" l="l"/>
              <a:pathLst>
                <a:path h="2195449" w="4022947">
                  <a:moveTo>
                    <a:pt x="2925031" y="2195449"/>
                  </a:moveTo>
                  <a:lnTo>
                    <a:pt x="1097788" y="2195449"/>
                  </a:lnTo>
                  <a:cubicBezTo>
                    <a:pt x="491490" y="2195449"/>
                    <a:pt x="0" y="1703959"/>
                    <a:pt x="0" y="1097661"/>
                  </a:cubicBezTo>
                  <a:cubicBezTo>
                    <a:pt x="0" y="491490"/>
                    <a:pt x="491490" y="0"/>
                    <a:pt x="1097788" y="0"/>
                  </a:cubicBezTo>
                  <a:lnTo>
                    <a:pt x="2925158" y="0"/>
                  </a:lnTo>
                  <a:cubicBezTo>
                    <a:pt x="3531457" y="0"/>
                    <a:pt x="4022947" y="491490"/>
                    <a:pt x="4022947" y="1097788"/>
                  </a:cubicBezTo>
                  <a:cubicBezTo>
                    <a:pt x="4022820" y="1703959"/>
                    <a:pt x="3531329" y="2195449"/>
                    <a:pt x="2925031" y="2195449"/>
                  </a:cubicBezTo>
                  <a:close/>
                </a:path>
              </a:pathLst>
            </a:custGeom>
            <a:solidFill>
              <a:srgbClr val="E5E0DF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0920" cy="2233549"/>
            </a:xfrm>
            <a:custGeom>
              <a:avLst/>
              <a:gdLst/>
              <a:ahLst/>
              <a:cxnLst/>
              <a:rect r="r" b="b" t="t" l="l"/>
              <a:pathLst>
                <a:path h="2233549" w="4060920">
                  <a:moveTo>
                    <a:pt x="2944081" y="2233549"/>
                  </a:moveTo>
                  <a:lnTo>
                    <a:pt x="1116838" y="2233549"/>
                  </a:lnTo>
                  <a:cubicBezTo>
                    <a:pt x="501015" y="2233549"/>
                    <a:pt x="0" y="1732534"/>
                    <a:pt x="0" y="1116838"/>
                  </a:cubicBezTo>
                  <a:cubicBezTo>
                    <a:pt x="0" y="501015"/>
                    <a:pt x="501015" y="0"/>
                    <a:pt x="1116838" y="0"/>
                  </a:cubicBezTo>
                  <a:lnTo>
                    <a:pt x="2944208" y="0"/>
                  </a:lnTo>
                  <a:cubicBezTo>
                    <a:pt x="3559904" y="0"/>
                    <a:pt x="4060920" y="501015"/>
                    <a:pt x="4060920" y="1116838"/>
                  </a:cubicBezTo>
                  <a:cubicBezTo>
                    <a:pt x="4060920" y="1732534"/>
                    <a:pt x="3559904" y="2233549"/>
                    <a:pt x="2944081" y="2233549"/>
                  </a:cubicBezTo>
                  <a:close/>
                  <a:moveTo>
                    <a:pt x="1116838" y="38100"/>
                  </a:moveTo>
                  <a:cubicBezTo>
                    <a:pt x="521970" y="38100"/>
                    <a:pt x="38100" y="521970"/>
                    <a:pt x="38100" y="1116838"/>
                  </a:cubicBezTo>
                  <a:cubicBezTo>
                    <a:pt x="38100" y="1711579"/>
                    <a:pt x="521970" y="2195576"/>
                    <a:pt x="1116838" y="2195576"/>
                  </a:cubicBezTo>
                  <a:lnTo>
                    <a:pt x="2944208" y="2195576"/>
                  </a:lnTo>
                  <a:cubicBezTo>
                    <a:pt x="3538950" y="2195576"/>
                    <a:pt x="4022947" y="1711706"/>
                    <a:pt x="4022947" y="1116838"/>
                  </a:cubicBezTo>
                  <a:cubicBezTo>
                    <a:pt x="4022820" y="521970"/>
                    <a:pt x="3538949" y="38100"/>
                    <a:pt x="2944081" y="38100"/>
                  </a:cubicBezTo>
                  <a:lnTo>
                    <a:pt x="1116838" y="38100"/>
                  </a:lnTo>
                  <a:close/>
                </a:path>
              </a:pathLst>
            </a:custGeom>
            <a:solidFill>
              <a:srgbClr val="F1EEEE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0810042" y="2935055"/>
            <a:ext cx="5716308" cy="5659372"/>
          </a:xfrm>
          <a:custGeom>
            <a:avLst/>
            <a:gdLst/>
            <a:ahLst/>
            <a:cxnLst/>
            <a:rect r="r" b="b" t="t" l="l"/>
            <a:pathLst>
              <a:path h="5659372" w="5716308">
                <a:moveTo>
                  <a:pt x="0" y="0"/>
                </a:moveTo>
                <a:lnTo>
                  <a:pt x="5716308" y="0"/>
                </a:lnTo>
                <a:lnTo>
                  <a:pt x="5716308" y="5659373"/>
                </a:lnTo>
                <a:lnTo>
                  <a:pt x="0" y="56593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246059" y="4764579"/>
            <a:ext cx="829577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 Bold"/>
              </a:rPr>
              <a:t>Teachble Machine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237070" y="4270204"/>
            <a:ext cx="829577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 Bold"/>
              </a:rPr>
              <a:t>Tensor Flow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237070" y="5259879"/>
            <a:ext cx="9136955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 Bold"/>
              </a:rPr>
              <a:t>Chat GPT-3,5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656488" y="2242863"/>
            <a:ext cx="8637751" cy="1336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84"/>
              </a:lnSpc>
            </a:pPr>
            <a:r>
              <a:rPr lang="en-US" sz="8467" spc="-253">
                <a:solidFill>
                  <a:srgbClr val="000000"/>
                </a:solidFill>
                <a:latin typeface="Inter Bold"/>
              </a:rPr>
              <a:t>Tools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246059" y="5755179"/>
            <a:ext cx="9136955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 Bold"/>
              </a:rPr>
              <a:t>Freepik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246059" y="6250479"/>
            <a:ext cx="9136955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 Bold"/>
              </a:rPr>
              <a:t>Canva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246059" y="6745779"/>
            <a:ext cx="9136955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Open Sauce Bold"/>
              </a:rPr>
              <a:t>VS Code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8632" y="-8632"/>
            <a:ext cx="18305264" cy="10304264"/>
            <a:chOff x="0" y="0"/>
            <a:chExt cx="24407018" cy="1373901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1557" y="11557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5E0DF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407115" cy="13739115"/>
            </a:xfrm>
            <a:custGeom>
              <a:avLst/>
              <a:gdLst/>
              <a:ahLst/>
              <a:cxnLst/>
              <a:rect r="r" b="b" t="t" l="l"/>
              <a:pathLst>
                <a:path h="13739115" w="24407115">
                  <a:moveTo>
                    <a:pt x="11557" y="0"/>
                  </a:moveTo>
                  <a:lnTo>
                    <a:pt x="24395557" y="0"/>
                  </a:lnTo>
                  <a:cubicBezTo>
                    <a:pt x="24401907" y="0"/>
                    <a:pt x="24407115" y="5207"/>
                    <a:pt x="24407115" y="11557"/>
                  </a:cubicBezTo>
                  <a:lnTo>
                    <a:pt x="24407115" y="13727557"/>
                  </a:lnTo>
                  <a:cubicBezTo>
                    <a:pt x="24407115" y="13733907"/>
                    <a:pt x="24401907" y="13739115"/>
                    <a:pt x="24395557" y="13739115"/>
                  </a:cubicBezTo>
                  <a:lnTo>
                    <a:pt x="11557" y="13739115"/>
                  </a:lnTo>
                  <a:cubicBezTo>
                    <a:pt x="5207" y="13739115"/>
                    <a:pt x="0" y="13733907"/>
                    <a:pt x="0" y="13727557"/>
                  </a:cubicBezTo>
                  <a:lnTo>
                    <a:pt x="0" y="11557"/>
                  </a:lnTo>
                  <a:cubicBezTo>
                    <a:pt x="0" y="5207"/>
                    <a:pt x="5207" y="0"/>
                    <a:pt x="11557" y="0"/>
                  </a:cubicBezTo>
                  <a:moveTo>
                    <a:pt x="11557" y="22987"/>
                  </a:moveTo>
                  <a:lnTo>
                    <a:pt x="11557" y="11557"/>
                  </a:lnTo>
                  <a:lnTo>
                    <a:pt x="23114" y="11557"/>
                  </a:lnTo>
                  <a:lnTo>
                    <a:pt x="23114" y="13727557"/>
                  </a:lnTo>
                  <a:lnTo>
                    <a:pt x="11557" y="13727557"/>
                  </a:lnTo>
                  <a:lnTo>
                    <a:pt x="11557" y="13716000"/>
                  </a:lnTo>
                  <a:lnTo>
                    <a:pt x="24395557" y="13716000"/>
                  </a:lnTo>
                  <a:lnTo>
                    <a:pt x="24395557" y="13727557"/>
                  </a:lnTo>
                  <a:lnTo>
                    <a:pt x="24384000" y="13727557"/>
                  </a:lnTo>
                  <a:lnTo>
                    <a:pt x="24384000" y="11557"/>
                  </a:lnTo>
                  <a:lnTo>
                    <a:pt x="24395557" y="11557"/>
                  </a:lnTo>
                  <a:lnTo>
                    <a:pt x="24395557" y="23114"/>
                  </a:lnTo>
                  <a:lnTo>
                    <a:pt x="11557" y="23114"/>
                  </a:lnTo>
                  <a:close/>
                </a:path>
              </a:pathLst>
            </a:custGeom>
            <a:solidFill>
              <a:srgbClr val="8E7E6F"/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7251001" y="2520315"/>
            <a:ext cx="3785998" cy="5246370"/>
            <a:chOff x="0" y="0"/>
            <a:chExt cx="4734560" cy="65608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36830" y="50800"/>
              <a:ext cx="4645660" cy="6473190"/>
            </a:xfrm>
            <a:custGeom>
              <a:avLst/>
              <a:gdLst/>
              <a:ahLst/>
              <a:cxnLst/>
              <a:rect r="r" b="b" t="t" l="l"/>
              <a:pathLst>
                <a:path h="6473190" w="4645660">
                  <a:moveTo>
                    <a:pt x="4368800" y="0"/>
                  </a:moveTo>
                  <a:lnTo>
                    <a:pt x="276860" y="0"/>
                  </a:lnTo>
                  <a:cubicBezTo>
                    <a:pt x="124460" y="0"/>
                    <a:pt x="0" y="123190"/>
                    <a:pt x="0" y="276860"/>
                  </a:cubicBezTo>
                  <a:lnTo>
                    <a:pt x="0" y="6196330"/>
                  </a:lnTo>
                  <a:cubicBezTo>
                    <a:pt x="0" y="6350000"/>
                    <a:pt x="124460" y="6473190"/>
                    <a:pt x="276860" y="6473190"/>
                  </a:cubicBezTo>
                  <a:lnTo>
                    <a:pt x="4368800" y="6473190"/>
                  </a:lnTo>
                  <a:cubicBezTo>
                    <a:pt x="4522470" y="6473190"/>
                    <a:pt x="4645660" y="6348730"/>
                    <a:pt x="4645660" y="6196330"/>
                  </a:cubicBezTo>
                  <a:lnTo>
                    <a:pt x="4645660" y="276860"/>
                  </a:lnTo>
                  <a:cubicBezTo>
                    <a:pt x="4645660" y="123190"/>
                    <a:pt x="4522470" y="0"/>
                    <a:pt x="4368800" y="0"/>
                  </a:cubicBezTo>
                  <a:close/>
                  <a:moveTo>
                    <a:pt x="4425950" y="6156960"/>
                  </a:moveTo>
                  <a:cubicBezTo>
                    <a:pt x="4425950" y="6212840"/>
                    <a:pt x="4380230" y="6258560"/>
                    <a:pt x="4324350" y="6258560"/>
                  </a:cubicBezTo>
                  <a:lnTo>
                    <a:pt x="321310" y="6258560"/>
                  </a:lnTo>
                  <a:cubicBezTo>
                    <a:pt x="265430" y="6258560"/>
                    <a:pt x="219710" y="6212840"/>
                    <a:pt x="219710" y="6156960"/>
                  </a:cubicBezTo>
                  <a:lnTo>
                    <a:pt x="219710" y="316230"/>
                  </a:lnTo>
                  <a:cubicBezTo>
                    <a:pt x="219710" y="260350"/>
                    <a:pt x="265430" y="214630"/>
                    <a:pt x="321310" y="214630"/>
                  </a:cubicBezTo>
                  <a:lnTo>
                    <a:pt x="4325620" y="214630"/>
                  </a:lnTo>
                  <a:cubicBezTo>
                    <a:pt x="4381500" y="214630"/>
                    <a:pt x="4427220" y="260350"/>
                    <a:pt x="4427220" y="316230"/>
                  </a:cubicBezTo>
                  <a:lnTo>
                    <a:pt x="4427220" y="6156960"/>
                  </a:lnTo>
                  <a:close/>
                </a:path>
              </a:pathLst>
            </a:custGeom>
            <a:solidFill>
              <a:srgbClr val="010101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6511"/>
              <a:ext cx="4716780" cy="6544310"/>
            </a:xfrm>
            <a:custGeom>
              <a:avLst/>
              <a:gdLst/>
              <a:ahLst/>
              <a:cxnLst/>
              <a:rect r="r" b="b" t="t" l="l"/>
              <a:pathLst>
                <a:path h="6544310" w="4716780">
                  <a:moveTo>
                    <a:pt x="4395470" y="36829"/>
                  </a:moveTo>
                  <a:cubicBezTo>
                    <a:pt x="4552950" y="36829"/>
                    <a:pt x="4681220" y="165099"/>
                    <a:pt x="4681220" y="322579"/>
                  </a:cubicBezTo>
                  <a:lnTo>
                    <a:pt x="4681220" y="6222999"/>
                  </a:lnTo>
                  <a:cubicBezTo>
                    <a:pt x="4681220" y="6380479"/>
                    <a:pt x="4552950" y="6508750"/>
                    <a:pt x="4395470" y="6508750"/>
                  </a:cubicBezTo>
                  <a:lnTo>
                    <a:pt x="321310" y="6508750"/>
                  </a:lnTo>
                  <a:cubicBezTo>
                    <a:pt x="163830" y="6508750"/>
                    <a:pt x="35560" y="6380480"/>
                    <a:pt x="35560" y="6223000"/>
                  </a:cubicBezTo>
                  <a:lnTo>
                    <a:pt x="35560" y="322580"/>
                  </a:lnTo>
                  <a:cubicBezTo>
                    <a:pt x="35560" y="165100"/>
                    <a:pt x="163830" y="36830"/>
                    <a:pt x="321310" y="36830"/>
                  </a:cubicBezTo>
                  <a:lnTo>
                    <a:pt x="4395470" y="36830"/>
                  </a:lnTo>
                  <a:moveTo>
                    <a:pt x="4395470" y="0"/>
                  </a:moveTo>
                  <a:lnTo>
                    <a:pt x="321310" y="0"/>
                  </a:lnTo>
                  <a:cubicBezTo>
                    <a:pt x="143510" y="0"/>
                    <a:pt x="0" y="144780"/>
                    <a:pt x="0" y="322580"/>
                  </a:cubicBezTo>
                  <a:lnTo>
                    <a:pt x="0" y="6223000"/>
                  </a:lnTo>
                  <a:cubicBezTo>
                    <a:pt x="0" y="6400800"/>
                    <a:pt x="143510" y="6544309"/>
                    <a:pt x="321310" y="6544309"/>
                  </a:cubicBezTo>
                  <a:lnTo>
                    <a:pt x="4395470" y="6544309"/>
                  </a:lnTo>
                  <a:cubicBezTo>
                    <a:pt x="4573270" y="6544309"/>
                    <a:pt x="4716780" y="6400800"/>
                    <a:pt x="4716780" y="6223000"/>
                  </a:cubicBezTo>
                  <a:lnTo>
                    <a:pt x="4716780" y="322580"/>
                  </a:lnTo>
                  <a:cubicBezTo>
                    <a:pt x="4716780" y="144780"/>
                    <a:pt x="4573270" y="0"/>
                    <a:pt x="4395470" y="0"/>
                  </a:cubicBezTo>
                  <a:close/>
                </a:path>
              </a:pathLst>
            </a:custGeom>
            <a:solidFill>
              <a:srgbClr val="565656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56540" y="265430"/>
              <a:ext cx="4207510" cy="6043930"/>
            </a:xfrm>
            <a:custGeom>
              <a:avLst/>
              <a:gdLst/>
              <a:ahLst/>
              <a:cxnLst/>
              <a:rect r="r" b="b" t="t" l="l"/>
              <a:pathLst>
                <a:path h="6043930" w="4207510">
                  <a:moveTo>
                    <a:pt x="4206240" y="5942330"/>
                  </a:moveTo>
                  <a:cubicBezTo>
                    <a:pt x="4206240" y="5998210"/>
                    <a:pt x="4160520" y="6043930"/>
                    <a:pt x="4104640" y="6043930"/>
                  </a:cubicBezTo>
                  <a:lnTo>
                    <a:pt x="101600" y="6043930"/>
                  </a:lnTo>
                  <a:cubicBezTo>
                    <a:pt x="45720" y="6043930"/>
                    <a:pt x="0" y="5998210"/>
                    <a:pt x="0" y="5942330"/>
                  </a:cubicBezTo>
                  <a:lnTo>
                    <a:pt x="0" y="101600"/>
                  </a:lnTo>
                  <a:cubicBezTo>
                    <a:pt x="0" y="45720"/>
                    <a:pt x="45720" y="0"/>
                    <a:pt x="101600" y="0"/>
                  </a:cubicBezTo>
                  <a:lnTo>
                    <a:pt x="4105910" y="0"/>
                  </a:lnTo>
                  <a:cubicBezTo>
                    <a:pt x="4161790" y="0"/>
                    <a:pt x="4207510" y="45720"/>
                    <a:pt x="4207510" y="101600"/>
                  </a:cubicBezTo>
                  <a:lnTo>
                    <a:pt x="4207510" y="59423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951378" y="120589"/>
              <a:ext cx="79963" cy="76322"/>
            </a:xfrm>
            <a:custGeom>
              <a:avLst/>
              <a:gdLst/>
              <a:ahLst/>
              <a:cxnLst/>
              <a:rect r="r" b="b" t="t" l="l"/>
              <a:pathLst>
                <a:path h="76322" w="79963">
                  <a:moveTo>
                    <a:pt x="39982" y="61"/>
                  </a:moveTo>
                  <a:cubicBezTo>
                    <a:pt x="26330" y="0"/>
                    <a:pt x="13688" y="7248"/>
                    <a:pt x="6844" y="19062"/>
                  </a:cubicBezTo>
                  <a:cubicBezTo>
                    <a:pt x="0" y="30875"/>
                    <a:pt x="0" y="45447"/>
                    <a:pt x="6844" y="57260"/>
                  </a:cubicBezTo>
                  <a:cubicBezTo>
                    <a:pt x="13688" y="69074"/>
                    <a:pt x="26330" y="76322"/>
                    <a:pt x="39982" y="76261"/>
                  </a:cubicBezTo>
                  <a:cubicBezTo>
                    <a:pt x="53634" y="76322"/>
                    <a:pt x="66276" y="69074"/>
                    <a:pt x="73120" y="57260"/>
                  </a:cubicBezTo>
                  <a:cubicBezTo>
                    <a:pt x="79964" y="45447"/>
                    <a:pt x="79964" y="30875"/>
                    <a:pt x="73120" y="19062"/>
                  </a:cubicBezTo>
                  <a:cubicBezTo>
                    <a:pt x="66276" y="7248"/>
                    <a:pt x="53634" y="0"/>
                    <a:pt x="39982" y="61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119473" y="104052"/>
              <a:ext cx="114614" cy="109395"/>
            </a:xfrm>
            <a:custGeom>
              <a:avLst/>
              <a:gdLst/>
              <a:ahLst/>
              <a:cxnLst/>
              <a:rect r="r" b="b" t="t" l="l"/>
              <a:pathLst>
                <a:path h="109395" w="114614">
                  <a:moveTo>
                    <a:pt x="57307" y="88"/>
                  </a:moveTo>
                  <a:cubicBezTo>
                    <a:pt x="37739" y="0"/>
                    <a:pt x="19619" y="10390"/>
                    <a:pt x="9809" y="27322"/>
                  </a:cubicBezTo>
                  <a:cubicBezTo>
                    <a:pt x="0" y="44255"/>
                    <a:pt x="0" y="65141"/>
                    <a:pt x="9809" y="82074"/>
                  </a:cubicBezTo>
                  <a:cubicBezTo>
                    <a:pt x="19619" y="99006"/>
                    <a:pt x="37739" y="109396"/>
                    <a:pt x="57307" y="109308"/>
                  </a:cubicBezTo>
                  <a:cubicBezTo>
                    <a:pt x="76875" y="109396"/>
                    <a:pt x="94995" y="99006"/>
                    <a:pt x="104804" y="82074"/>
                  </a:cubicBezTo>
                  <a:cubicBezTo>
                    <a:pt x="114614" y="65141"/>
                    <a:pt x="114614" y="44255"/>
                    <a:pt x="104804" y="27322"/>
                  </a:cubicBezTo>
                  <a:cubicBezTo>
                    <a:pt x="94995" y="10390"/>
                    <a:pt x="76875" y="0"/>
                    <a:pt x="57307" y="88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328944" y="128221"/>
              <a:ext cx="63971" cy="61058"/>
            </a:xfrm>
            <a:custGeom>
              <a:avLst/>
              <a:gdLst/>
              <a:ahLst/>
              <a:cxnLst/>
              <a:rect r="r" b="b" t="t" l="l"/>
              <a:pathLst>
                <a:path h="61058" w="63971">
                  <a:moveTo>
                    <a:pt x="31986" y="49"/>
                  </a:moveTo>
                  <a:cubicBezTo>
                    <a:pt x="21064" y="0"/>
                    <a:pt x="10951" y="5799"/>
                    <a:pt x="5476" y="15250"/>
                  </a:cubicBezTo>
                  <a:cubicBezTo>
                    <a:pt x="0" y="24700"/>
                    <a:pt x="0" y="36358"/>
                    <a:pt x="5476" y="45808"/>
                  </a:cubicBezTo>
                  <a:cubicBezTo>
                    <a:pt x="10951" y="55259"/>
                    <a:pt x="21064" y="61058"/>
                    <a:pt x="31986" y="61009"/>
                  </a:cubicBezTo>
                  <a:cubicBezTo>
                    <a:pt x="42908" y="61058"/>
                    <a:pt x="53021" y="55259"/>
                    <a:pt x="58496" y="45808"/>
                  </a:cubicBezTo>
                  <a:cubicBezTo>
                    <a:pt x="63971" y="36358"/>
                    <a:pt x="63971" y="24700"/>
                    <a:pt x="58496" y="15250"/>
                  </a:cubicBezTo>
                  <a:cubicBezTo>
                    <a:pt x="53021" y="5799"/>
                    <a:pt x="42908" y="0"/>
                    <a:pt x="31986" y="49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346270" y="144758"/>
              <a:ext cx="29320" cy="27985"/>
            </a:xfrm>
            <a:custGeom>
              <a:avLst/>
              <a:gdLst/>
              <a:ahLst/>
              <a:cxnLst/>
              <a:rect r="r" b="b" t="t" l="l"/>
              <a:pathLst>
                <a:path h="27985" w="29320">
                  <a:moveTo>
                    <a:pt x="14660" y="22"/>
                  </a:moveTo>
                  <a:cubicBezTo>
                    <a:pt x="9654" y="0"/>
                    <a:pt x="5019" y="2657"/>
                    <a:pt x="2509" y="6989"/>
                  </a:cubicBezTo>
                  <a:cubicBezTo>
                    <a:pt x="0" y="11320"/>
                    <a:pt x="0" y="16664"/>
                    <a:pt x="2509" y="20995"/>
                  </a:cubicBezTo>
                  <a:cubicBezTo>
                    <a:pt x="5019" y="25327"/>
                    <a:pt x="9654" y="27984"/>
                    <a:pt x="14660" y="27962"/>
                  </a:cubicBezTo>
                  <a:cubicBezTo>
                    <a:pt x="19666" y="27984"/>
                    <a:pt x="24301" y="25327"/>
                    <a:pt x="26811" y="20995"/>
                  </a:cubicBezTo>
                  <a:cubicBezTo>
                    <a:pt x="29320" y="16664"/>
                    <a:pt x="29320" y="11320"/>
                    <a:pt x="26811" y="6989"/>
                  </a:cubicBezTo>
                  <a:cubicBezTo>
                    <a:pt x="24301" y="2657"/>
                    <a:pt x="19666" y="0"/>
                    <a:pt x="14660" y="22"/>
                  </a:cubicBezTo>
                  <a:close/>
                </a:path>
              </a:pathLst>
            </a:custGeom>
            <a:solidFill>
              <a:srgbClr val="E9E8E9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2344044" y="144768"/>
              <a:ext cx="15993" cy="15264"/>
            </a:xfrm>
            <a:custGeom>
              <a:avLst/>
              <a:gdLst/>
              <a:ahLst/>
              <a:cxnLst/>
              <a:rect r="r" b="b" t="t" l="l"/>
              <a:pathLst>
                <a:path h="15264" w="15993">
                  <a:moveTo>
                    <a:pt x="7996" y="12"/>
                  </a:moveTo>
                  <a:cubicBezTo>
                    <a:pt x="5266" y="0"/>
                    <a:pt x="2737" y="1449"/>
                    <a:pt x="1368" y="3812"/>
                  </a:cubicBezTo>
                  <a:cubicBezTo>
                    <a:pt x="0" y="6175"/>
                    <a:pt x="0" y="9089"/>
                    <a:pt x="1368" y="11452"/>
                  </a:cubicBezTo>
                  <a:cubicBezTo>
                    <a:pt x="2737" y="13815"/>
                    <a:pt x="5266" y="15264"/>
                    <a:pt x="7996" y="15252"/>
                  </a:cubicBezTo>
                  <a:cubicBezTo>
                    <a:pt x="10726" y="15264"/>
                    <a:pt x="13255" y="13815"/>
                    <a:pt x="14623" y="11452"/>
                  </a:cubicBezTo>
                  <a:cubicBezTo>
                    <a:pt x="15992" y="9089"/>
                    <a:pt x="15992" y="6175"/>
                    <a:pt x="14623" y="3812"/>
                  </a:cubicBezTo>
                  <a:cubicBezTo>
                    <a:pt x="13255" y="1449"/>
                    <a:pt x="10726" y="0"/>
                    <a:pt x="7996" y="12"/>
                  </a:cubicBezTo>
                  <a:close/>
                </a:path>
              </a:pathLst>
            </a:custGeom>
            <a:solidFill>
              <a:srgbClr val="010101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4716780" y="534670"/>
              <a:ext cx="19050" cy="278130"/>
            </a:xfrm>
            <a:custGeom>
              <a:avLst/>
              <a:gdLst/>
              <a:ahLst/>
              <a:cxnLst/>
              <a:rect r="r" b="b" t="t" l="l"/>
              <a:pathLst>
                <a:path h="278130" w="1905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4716780" y="861060"/>
              <a:ext cx="19050" cy="278130"/>
            </a:xfrm>
            <a:custGeom>
              <a:avLst/>
              <a:gdLst/>
              <a:ahLst/>
              <a:cxnLst/>
              <a:rect r="r" b="b" t="t" l="l"/>
              <a:pathLst>
                <a:path h="278130" w="1905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4064000" y="-2540"/>
              <a:ext cx="320040" cy="19050"/>
            </a:xfrm>
            <a:custGeom>
              <a:avLst/>
              <a:gdLst/>
              <a:ahLst/>
              <a:cxnLst/>
              <a:rect r="r" b="b" t="t" l="l"/>
              <a:pathLst>
                <a:path h="19050" w="320040">
                  <a:moveTo>
                    <a:pt x="0" y="19050"/>
                  </a:moveTo>
                  <a:lnTo>
                    <a:pt x="320040" y="19050"/>
                  </a:lnTo>
                  <a:cubicBezTo>
                    <a:pt x="320040" y="0"/>
                    <a:pt x="304800" y="2540"/>
                    <a:pt x="285750" y="2540"/>
                  </a:cubicBezTo>
                  <a:lnTo>
                    <a:pt x="34290" y="2540"/>
                  </a:lnTo>
                  <a:cubicBezTo>
                    <a:pt x="15240" y="2540"/>
                    <a:pt x="0" y="0"/>
                    <a:pt x="0" y="1905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-8632" y="-8632"/>
            <a:ext cx="18305264" cy="12239734"/>
          </a:xfrm>
          <a:custGeom>
            <a:avLst/>
            <a:gdLst/>
            <a:ahLst/>
            <a:cxnLst/>
            <a:rect r="r" b="b" t="t" l="l"/>
            <a:pathLst>
              <a:path h="12239734" w="18305264">
                <a:moveTo>
                  <a:pt x="0" y="0"/>
                </a:moveTo>
                <a:lnTo>
                  <a:pt x="18305264" y="0"/>
                </a:lnTo>
                <a:lnTo>
                  <a:pt x="18305264" y="12239734"/>
                </a:lnTo>
                <a:lnTo>
                  <a:pt x="0" y="12239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8" t="0" r="-148" b="0"/>
            </a:stretch>
          </a:blipFill>
        </p:spPr>
      </p:sp>
      <p:grpSp>
        <p:nvGrpSpPr>
          <p:cNvPr name="Group 20" id="20"/>
          <p:cNvGrpSpPr>
            <a:grpSpLocks noChangeAspect="true"/>
          </p:cNvGrpSpPr>
          <p:nvPr/>
        </p:nvGrpSpPr>
        <p:grpSpPr>
          <a:xfrm rot="94100">
            <a:off x="5222513" y="1786965"/>
            <a:ext cx="6533957" cy="9054297"/>
            <a:chOff x="0" y="0"/>
            <a:chExt cx="4734560" cy="656082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36830" y="50800"/>
              <a:ext cx="4645660" cy="6473190"/>
            </a:xfrm>
            <a:custGeom>
              <a:avLst/>
              <a:gdLst/>
              <a:ahLst/>
              <a:cxnLst/>
              <a:rect r="r" b="b" t="t" l="l"/>
              <a:pathLst>
                <a:path h="6473190" w="4645660">
                  <a:moveTo>
                    <a:pt x="4368800" y="0"/>
                  </a:moveTo>
                  <a:lnTo>
                    <a:pt x="276860" y="0"/>
                  </a:lnTo>
                  <a:cubicBezTo>
                    <a:pt x="124460" y="0"/>
                    <a:pt x="0" y="123190"/>
                    <a:pt x="0" y="276860"/>
                  </a:cubicBezTo>
                  <a:lnTo>
                    <a:pt x="0" y="6196330"/>
                  </a:lnTo>
                  <a:cubicBezTo>
                    <a:pt x="0" y="6350000"/>
                    <a:pt x="124460" y="6473190"/>
                    <a:pt x="276860" y="6473190"/>
                  </a:cubicBezTo>
                  <a:lnTo>
                    <a:pt x="4368800" y="6473190"/>
                  </a:lnTo>
                  <a:cubicBezTo>
                    <a:pt x="4522470" y="6473190"/>
                    <a:pt x="4645660" y="6348730"/>
                    <a:pt x="4645660" y="6196330"/>
                  </a:cubicBezTo>
                  <a:lnTo>
                    <a:pt x="4645660" y="276860"/>
                  </a:lnTo>
                  <a:cubicBezTo>
                    <a:pt x="4645660" y="123190"/>
                    <a:pt x="4522470" y="0"/>
                    <a:pt x="4368800" y="0"/>
                  </a:cubicBezTo>
                  <a:close/>
                  <a:moveTo>
                    <a:pt x="4425950" y="6156960"/>
                  </a:moveTo>
                  <a:cubicBezTo>
                    <a:pt x="4425950" y="6212840"/>
                    <a:pt x="4380230" y="6258560"/>
                    <a:pt x="4324350" y="6258560"/>
                  </a:cubicBezTo>
                  <a:lnTo>
                    <a:pt x="321310" y="6258560"/>
                  </a:lnTo>
                  <a:cubicBezTo>
                    <a:pt x="265430" y="6258560"/>
                    <a:pt x="219710" y="6212840"/>
                    <a:pt x="219710" y="6156960"/>
                  </a:cubicBezTo>
                  <a:lnTo>
                    <a:pt x="219710" y="316230"/>
                  </a:lnTo>
                  <a:cubicBezTo>
                    <a:pt x="219710" y="260350"/>
                    <a:pt x="265430" y="214630"/>
                    <a:pt x="321310" y="214630"/>
                  </a:cubicBezTo>
                  <a:lnTo>
                    <a:pt x="4325620" y="214630"/>
                  </a:lnTo>
                  <a:cubicBezTo>
                    <a:pt x="4381500" y="214630"/>
                    <a:pt x="4427220" y="260350"/>
                    <a:pt x="4427220" y="316230"/>
                  </a:cubicBezTo>
                  <a:lnTo>
                    <a:pt x="4427220" y="6156960"/>
                  </a:lnTo>
                  <a:close/>
                </a:path>
              </a:pathLst>
            </a:custGeom>
            <a:solidFill>
              <a:srgbClr val="010101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16511"/>
              <a:ext cx="4716780" cy="6544310"/>
            </a:xfrm>
            <a:custGeom>
              <a:avLst/>
              <a:gdLst/>
              <a:ahLst/>
              <a:cxnLst/>
              <a:rect r="r" b="b" t="t" l="l"/>
              <a:pathLst>
                <a:path h="6544310" w="4716780">
                  <a:moveTo>
                    <a:pt x="4395470" y="36829"/>
                  </a:moveTo>
                  <a:cubicBezTo>
                    <a:pt x="4552950" y="36829"/>
                    <a:pt x="4681220" y="165099"/>
                    <a:pt x="4681220" y="322579"/>
                  </a:cubicBezTo>
                  <a:lnTo>
                    <a:pt x="4681220" y="6222999"/>
                  </a:lnTo>
                  <a:cubicBezTo>
                    <a:pt x="4681220" y="6380479"/>
                    <a:pt x="4552950" y="6508750"/>
                    <a:pt x="4395470" y="6508750"/>
                  </a:cubicBezTo>
                  <a:lnTo>
                    <a:pt x="321310" y="6508750"/>
                  </a:lnTo>
                  <a:cubicBezTo>
                    <a:pt x="163830" y="6508750"/>
                    <a:pt x="35560" y="6380480"/>
                    <a:pt x="35560" y="6223000"/>
                  </a:cubicBezTo>
                  <a:lnTo>
                    <a:pt x="35560" y="322580"/>
                  </a:lnTo>
                  <a:cubicBezTo>
                    <a:pt x="35560" y="165100"/>
                    <a:pt x="163830" y="36830"/>
                    <a:pt x="321310" y="36830"/>
                  </a:cubicBezTo>
                  <a:lnTo>
                    <a:pt x="4395470" y="36830"/>
                  </a:lnTo>
                  <a:moveTo>
                    <a:pt x="4395470" y="0"/>
                  </a:moveTo>
                  <a:lnTo>
                    <a:pt x="321310" y="0"/>
                  </a:lnTo>
                  <a:cubicBezTo>
                    <a:pt x="143510" y="0"/>
                    <a:pt x="0" y="144780"/>
                    <a:pt x="0" y="322580"/>
                  </a:cubicBezTo>
                  <a:lnTo>
                    <a:pt x="0" y="6223000"/>
                  </a:lnTo>
                  <a:cubicBezTo>
                    <a:pt x="0" y="6400800"/>
                    <a:pt x="143510" y="6544309"/>
                    <a:pt x="321310" y="6544309"/>
                  </a:cubicBezTo>
                  <a:lnTo>
                    <a:pt x="4395470" y="6544309"/>
                  </a:lnTo>
                  <a:cubicBezTo>
                    <a:pt x="4573270" y="6544309"/>
                    <a:pt x="4716780" y="6400800"/>
                    <a:pt x="4716780" y="6223000"/>
                  </a:cubicBezTo>
                  <a:lnTo>
                    <a:pt x="4716780" y="322580"/>
                  </a:lnTo>
                  <a:cubicBezTo>
                    <a:pt x="4716780" y="144780"/>
                    <a:pt x="4573270" y="0"/>
                    <a:pt x="4395470" y="0"/>
                  </a:cubicBezTo>
                  <a:close/>
                </a:path>
              </a:pathLst>
            </a:custGeom>
            <a:solidFill>
              <a:srgbClr val="565656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256540" y="265430"/>
              <a:ext cx="4207510" cy="6043930"/>
            </a:xfrm>
            <a:custGeom>
              <a:avLst/>
              <a:gdLst/>
              <a:ahLst/>
              <a:cxnLst/>
              <a:rect r="r" b="b" t="t" l="l"/>
              <a:pathLst>
                <a:path h="6043930" w="4207510">
                  <a:moveTo>
                    <a:pt x="4206240" y="5942330"/>
                  </a:moveTo>
                  <a:cubicBezTo>
                    <a:pt x="4206240" y="5998210"/>
                    <a:pt x="4160520" y="6043930"/>
                    <a:pt x="4104640" y="6043930"/>
                  </a:cubicBezTo>
                  <a:lnTo>
                    <a:pt x="101600" y="6043930"/>
                  </a:lnTo>
                  <a:cubicBezTo>
                    <a:pt x="45720" y="6043930"/>
                    <a:pt x="0" y="5998210"/>
                    <a:pt x="0" y="5942330"/>
                  </a:cubicBezTo>
                  <a:lnTo>
                    <a:pt x="0" y="101600"/>
                  </a:lnTo>
                  <a:cubicBezTo>
                    <a:pt x="0" y="45720"/>
                    <a:pt x="45720" y="0"/>
                    <a:pt x="101600" y="0"/>
                  </a:cubicBezTo>
                  <a:lnTo>
                    <a:pt x="4105910" y="0"/>
                  </a:lnTo>
                  <a:cubicBezTo>
                    <a:pt x="4161790" y="0"/>
                    <a:pt x="4207510" y="45720"/>
                    <a:pt x="4207510" y="101600"/>
                  </a:cubicBezTo>
                  <a:lnTo>
                    <a:pt x="4207510" y="5942330"/>
                  </a:lnTo>
                  <a:close/>
                </a:path>
              </a:pathLst>
            </a:custGeom>
            <a:blipFill>
              <a:blip r:embed="rId4"/>
              <a:stretch>
                <a:fillRect l="0" t="0" r="-204867" b="0"/>
              </a:stretch>
            </a:blip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1951378" y="120589"/>
              <a:ext cx="79963" cy="76322"/>
            </a:xfrm>
            <a:custGeom>
              <a:avLst/>
              <a:gdLst/>
              <a:ahLst/>
              <a:cxnLst/>
              <a:rect r="r" b="b" t="t" l="l"/>
              <a:pathLst>
                <a:path h="76322" w="79963">
                  <a:moveTo>
                    <a:pt x="39982" y="61"/>
                  </a:moveTo>
                  <a:cubicBezTo>
                    <a:pt x="26330" y="0"/>
                    <a:pt x="13688" y="7248"/>
                    <a:pt x="6844" y="19062"/>
                  </a:cubicBezTo>
                  <a:cubicBezTo>
                    <a:pt x="0" y="30875"/>
                    <a:pt x="0" y="45447"/>
                    <a:pt x="6844" y="57260"/>
                  </a:cubicBezTo>
                  <a:cubicBezTo>
                    <a:pt x="13688" y="69074"/>
                    <a:pt x="26330" y="76322"/>
                    <a:pt x="39982" y="76261"/>
                  </a:cubicBezTo>
                  <a:cubicBezTo>
                    <a:pt x="53634" y="76322"/>
                    <a:pt x="66276" y="69074"/>
                    <a:pt x="73120" y="57260"/>
                  </a:cubicBezTo>
                  <a:cubicBezTo>
                    <a:pt x="79964" y="45447"/>
                    <a:pt x="79964" y="30875"/>
                    <a:pt x="73120" y="19062"/>
                  </a:cubicBezTo>
                  <a:cubicBezTo>
                    <a:pt x="66276" y="7248"/>
                    <a:pt x="53634" y="0"/>
                    <a:pt x="39982" y="61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2119473" y="104052"/>
              <a:ext cx="114614" cy="109395"/>
            </a:xfrm>
            <a:custGeom>
              <a:avLst/>
              <a:gdLst/>
              <a:ahLst/>
              <a:cxnLst/>
              <a:rect r="r" b="b" t="t" l="l"/>
              <a:pathLst>
                <a:path h="109395" w="114614">
                  <a:moveTo>
                    <a:pt x="57307" y="88"/>
                  </a:moveTo>
                  <a:cubicBezTo>
                    <a:pt x="37739" y="0"/>
                    <a:pt x="19619" y="10390"/>
                    <a:pt x="9809" y="27322"/>
                  </a:cubicBezTo>
                  <a:cubicBezTo>
                    <a:pt x="0" y="44255"/>
                    <a:pt x="0" y="65141"/>
                    <a:pt x="9809" y="82074"/>
                  </a:cubicBezTo>
                  <a:cubicBezTo>
                    <a:pt x="19619" y="99006"/>
                    <a:pt x="37739" y="109396"/>
                    <a:pt x="57307" y="109308"/>
                  </a:cubicBezTo>
                  <a:cubicBezTo>
                    <a:pt x="76875" y="109396"/>
                    <a:pt x="94995" y="99006"/>
                    <a:pt x="104804" y="82074"/>
                  </a:cubicBezTo>
                  <a:cubicBezTo>
                    <a:pt x="114614" y="65141"/>
                    <a:pt x="114614" y="44255"/>
                    <a:pt x="104804" y="27322"/>
                  </a:cubicBezTo>
                  <a:cubicBezTo>
                    <a:pt x="94995" y="10390"/>
                    <a:pt x="76875" y="0"/>
                    <a:pt x="57307" y="88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328944" y="128221"/>
              <a:ext cx="63971" cy="61058"/>
            </a:xfrm>
            <a:custGeom>
              <a:avLst/>
              <a:gdLst/>
              <a:ahLst/>
              <a:cxnLst/>
              <a:rect r="r" b="b" t="t" l="l"/>
              <a:pathLst>
                <a:path h="61058" w="63971">
                  <a:moveTo>
                    <a:pt x="31986" y="49"/>
                  </a:moveTo>
                  <a:cubicBezTo>
                    <a:pt x="21064" y="0"/>
                    <a:pt x="10951" y="5799"/>
                    <a:pt x="5476" y="15250"/>
                  </a:cubicBezTo>
                  <a:cubicBezTo>
                    <a:pt x="0" y="24700"/>
                    <a:pt x="0" y="36358"/>
                    <a:pt x="5476" y="45808"/>
                  </a:cubicBezTo>
                  <a:cubicBezTo>
                    <a:pt x="10951" y="55259"/>
                    <a:pt x="21064" y="61058"/>
                    <a:pt x="31986" y="61009"/>
                  </a:cubicBezTo>
                  <a:cubicBezTo>
                    <a:pt x="42908" y="61058"/>
                    <a:pt x="53021" y="55259"/>
                    <a:pt x="58496" y="45808"/>
                  </a:cubicBezTo>
                  <a:cubicBezTo>
                    <a:pt x="63971" y="36358"/>
                    <a:pt x="63971" y="24700"/>
                    <a:pt x="58496" y="15250"/>
                  </a:cubicBezTo>
                  <a:cubicBezTo>
                    <a:pt x="53021" y="5799"/>
                    <a:pt x="42908" y="0"/>
                    <a:pt x="31986" y="49"/>
                  </a:cubicBez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2346270" y="144758"/>
              <a:ext cx="29320" cy="27985"/>
            </a:xfrm>
            <a:custGeom>
              <a:avLst/>
              <a:gdLst/>
              <a:ahLst/>
              <a:cxnLst/>
              <a:rect r="r" b="b" t="t" l="l"/>
              <a:pathLst>
                <a:path h="27985" w="29320">
                  <a:moveTo>
                    <a:pt x="14660" y="22"/>
                  </a:moveTo>
                  <a:cubicBezTo>
                    <a:pt x="9654" y="0"/>
                    <a:pt x="5019" y="2657"/>
                    <a:pt x="2509" y="6989"/>
                  </a:cubicBezTo>
                  <a:cubicBezTo>
                    <a:pt x="0" y="11320"/>
                    <a:pt x="0" y="16664"/>
                    <a:pt x="2509" y="20995"/>
                  </a:cubicBezTo>
                  <a:cubicBezTo>
                    <a:pt x="5019" y="25327"/>
                    <a:pt x="9654" y="27984"/>
                    <a:pt x="14660" y="27962"/>
                  </a:cubicBezTo>
                  <a:cubicBezTo>
                    <a:pt x="19666" y="27984"/>
                    <a:pt x="24301" y="25327"/>
                    <a:pt x="26811" y="20995"/>
                  </a:cubicBezTo>
                  <a:cubicBezTo>
                    <a:pt x="29320" y="16664"/>
                    <a:pt x="29320" y="11320"/>
                    <a:pt x="26811" y="6989"/>
                  </a:cubicBezTo>
                  <a:cubicBezTo>
                    <a:pt x="24301" y="2657"/>
                    <a:pt x="19666" y="0"/>
                    <a:pt x="14660" y="22"/>
                  </a:cubicBezTo>
                  <a:close/>
                </a:path>
              </a:pathLst>
            </a:custGeom>
            <a:solidFill>
              <a:srgbClr val="E9E8E9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2344044" y="144768"/>
              <a:ext cx="15993" cy="15264"/>
            </a:xfrm>
            <a:custGeom>
              <a:avLst/>
              <a:gdLst/>
              <a:ahLst/>
              <a:cxnLst/>
              <a:rect r="r" b="b" t="t" l="l"/>
              <a:pathLst>
                <a:path h="15264" w="15993">
                  <a:moveTo>
                    <a:pt x="7996" y="12"/>
                  </a:moveTo>
                  <a:cubicBezTo>
                    <a:pt x="5266" y="0"/>
                    <a:pt x="2737" y="1449"/>
                    <a:pt x="1368" y="3812"/>
                  </a:cubicBezTo>
                  <a:cubicBezTo>
                    <a:pt x="0" y="6175"/>
                    <a:pt x="0" y="9089"/>
                    <a:pt x="1368" y="11452"/>
                  </a:cubicBezTo>
                  <a:cubicBezTo>
                    <a:pt x="2737" y="13815"/>
                    <a:pt x="5266" y="15264"/>
                    <a:pt x="7996" y="15252"/>
                  </a:cubicBezTo>
                  <a:cubicBezTo>
                    <a:pt x="10726" y="15264"/>
                    <a:pt x="13255" y="13815"/>
                    <a:pt x="14623" y="11452"/>
                  </a:cubicBezTo>
                  <a:cubicBezTo>
                    <a:pt x="15992" y="9089"/>
                    <a:pt x="15992" y="6175"/>
                    <a:pt x="14623" y="3812"/>
                  </a:cubicBezTo>
                  <a:cubicBezTo>
                    <a:pt x="13255" y="1449"/>
                    <a:pt x="10726" y="0"/>
                    <a:pt x="7996" y="12"/>
                  </a:cubicBezTo>
                  <a:close/>
                </a:path>
              </a:pathLst>
            </a:custGeom>
            <a:solidFill>
              <a:srgbClr val="010101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4716780" y="534670"/>
              <a:ext cx="19050" cy="278130"/>
            </a:xfrm>
            <a:custGeom>
              <a:avLst/>
              <a:gdLst/>
              <a:ahLst/>
              <a:cxnLst/>
              <a:rect r="r" b="b" t="t" l="l"/>
              <a:pathLst>
                <a:path h="278130" w="1905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4716780" y="861060"/>
              <a:ext cx="19050" cy="278130"/>
            </a:xfrm>
            <a:custGeom>
              <a:avLst/>
              <a:gdLst/>
              <a:ahLst/>
              <a:cxnLst/>
              <a:rect r="r" b="b" t="t" l="l"/>
              <a:pathLst>
                <a:path h="278130" w="1905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4064000" y="-2540"/>
              <a:ext cx="320040" cy="19050"/>
            </a:xfrm>
            <a:custGeom>
              <a:avLst/>
              <a:gdLst/>
              <a:ahLst/>
              <a:cxnLst/>
              <a:rect r="r" b="b" t="t" l="l"/>
              <a:pathLst>
                <a:path h="19050" w="320040">
                  <a:moveTo>
                    <a:pt x="0" y="19050"/>
                  </a:moveTo>
                  <a:lnTo>
                    <a:pt x="320040" y="19050"/>
                  </a:lnTo>
                  <a:cubicBezTo>
                    <a:pt x="320040" y="0"/>
                    <a:pt x="304800" y="2540"/>
                    <a:pt x="285750" y="2540"/>
                  </a:cubicBezTo>
                  <a:lnTo>
                    <a:pt x="34290" y="2540"/>
                  </a:lnTo>
                  <a:cubicBezTo>
                    <a:pt x="15240" y="2540"/>
                    <a:pt x="0" y="0"/>
                    <a:pt x="0" y="19050"/>
                  </a:cubicBezTo>
                  <a:close/>
                </a:path>
              </a:pathLst>
            </a:custGeom>
            <a:solidFill>
              <a:srgbClr val="424242"/>
            </a:solidFill>
          </p:spPr>
        </p:sp>
      </p:grpSp>
      <p:sp>
        <p:nvSpPr>
          <p:cNvPr name="Freeform 32" id="32"/>
          <p:cNvSpPr/>
          <p:nvPr/>
        </p:nvSpPr>
        <p:spPr>
          <a:xfrm flipH="false" flipV="false" rot="26452">
            <a:off x="6862467" y="4624743"/>
            <a:ext cx="3189139" cy="3158802"/>
          </a:xfrm>
          <a:custGeom>
            <a:avLst/>
            <a:gdLst/>
            <a:ahLst/>
            <a:cxnLst/>
            <a:rect r="r" b="b" t="t" l="l"/>
            <a:pathLst>
              <a:path h="3158802" w="3189139">
                <a:moveTo>
                  <a:pt x="71273" y="0"/>
                </a:moveTo>
                <a:lnTo>
                  <a:pt x="3189139" y="71989"/>
                </a:lnTo>
                <a:lnTo>
                  <a:pt x="3117866" y="3158801"/>
                </a:lnTo>
                <a:lnTo>
                  <a:pt x="0" y="3086811"/>
                </a:lnTo>
                <a:lnTo>
                  <a:pt x="71273" y="0"/>
                </a:lnTo>
                <a:close/>
              </a:path>
            </a:pathLst>
          </a:custGeom>
          <a:blipFill>
            <a:blip r:embed="rId5"/>
            <a:stretch>
              <a:fillRect l="-22" t="0" r="-22" b="0"/>
            </a:stretch>
          </a:blipFill>
        </p:spPr>
      </p:sp>
      <p:sp>
        <p:nvSpPr>
          <p:cNvPr name="TextBox 33" id="33"/>
          <p:cNvSpPr txBox="true"/>
          <p:nvPr/>
        </p:nvSpPr>
        <p:spPr>
          <a:xfrm rot="0">
            <a:off x="2734181" y="990600"/>
            <a:ext cx="13010138" cy="1736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 spc="-163">
                <a:solidFill>
                  <a:srgbClr val="000000"/>
                </a:solidFill>
                <a:latin typeface="Inter Bold"/>
              </a:rPr>
              <a:t>Desenvolvimento da Interface de Usuário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05431" y="5158315"/>
            <a:ext cx="2943552" cy="858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000000"/>
                </a:solidFill>
                <a:latin typeface="Inter Bold"/>
              </a:rPr>
              <a:t>Iterações de Design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05431" y="6003362"/>
            <a:ext cx="3936980" cy="1717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A interface de usuário passou por várias iterações para garantir a melhor experiência para o usuário.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283440" y="2501265"/>
            <a:ext cx="3379024" cy="858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000000"/>
                </a:solidFill>
                <a:latin typeface="Inter Bold"/>
              </a:rPr>
              <a:t>Usabilidade Priorizada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283440" y="3346311"/>
            <a:ext cx="3937129" cy="2155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Focamos na usabilidade, simplificando a interface e tornando-a intuitiva para usuários de todos os níveis de experiência.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999005" y="6296055"/>
            <a:ext cx="2650064" cy="858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17"/>
              </a:lnSpc>
            </a:pPr>
            <a:r>
              <a:rPr lang="en-US" sz="2733" spc="-82">
                <a:solidFill>
                  <a:srgbClr val="000000"/>
                </a:solidFill>
                <a:latin typeface="Inter Bold"/>
              </a:rPr>
              <a:t>Testes de Usuário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1711940" y="7141101"/>
            <a:ext cx="3937129" cy="2155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Realizamos testes de usabilidade com diferentes perfis de usuários para identificar e corrigir possíveis falhas na interface.</a:t>
            </a:r>
          </a:p>
        </p:txBody>
      </p:sp>
      <p:sp>
        <p:nvSpPr>
          <p:cNvPr name="Freeform 40" id="40"/>
          <p:cNvSpPr/>
          <p:nvPr/>
        </p:nvSpPr>
        <p:spPr>
          <a:xfrm flipH="false" flipV="false" rot="0">
            <a:off x="16823497" y="597237"/>
            <a:ext cx="871607" cy="862925"/>
          </a:xfrm>
          <a:custGeom>
            <a:avLst/>
            <a:gdLst/>
            <a:ahLst/>
            <a:cxnLst/>
            <a:rect r="r" b="b" t="t" l="l"/>
            <a:pathLst>
              <a:path h="862925" w="871607">
                <a:moveTo>
                  <a:pt x="0" y="0"/>
                </a:moveTo>
                <a:lnTo>
                  <a:pt x="871606" y="0"/>
                </a:lnTo>
                <a:lnTo>
                  <a:pt x="871606" y="862926"/>
                </a:lnTo>
                <a:lnTo>
                  <a:pt x="0" y="8629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9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8632" y="-8632"/>
            <a:ext cx="18305264" cy="10304264"/>
            <a:chOff x="0" y="0"/>
            <a:chExt cx="24407018" cy="1373901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1557" y="11557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407115" cy="13739115"/>
            </a:xfrm>
            <a:custGeom>
              <a:avLst/>
              <a:gdLst/>
              <a:ahLst/>
              <a:cxnLst/>
              <a:rect r="r" b="b" t="t" l="l"/>
              <a:pathLst>
                <a:path h="13739115" w="24407115">
                  <a:moveTo>
                    <a:pt x="11557" y="0"/>
                  </a:moveTo>
                  <a:lnTo>
                    <a:pt x="24395557" y="0"/>
                  </a:lnTo>
                  <a:cubicBezTo>
                    <a:pt x="24401907" y="0"/>
                    <a:pt x="24407115" y="5207"/>
                    <a:pt x="24407115" y="11557"/>
                  </a:cubicBezTo>
                  <a:lnTo>
                    <a:pt x="24407115" y="13727557"/>
                  </a:lnTo>
                  <a:cubicBezTo>
                    <a:pt x="24407115" y="13733907"/>
                    <a:pt x="24401907" y="13739115"/>
                    <a:pt x="24395557" y="13739115"/>
                  </a:cubicBezTo>
                  <a:lnTo>
                    <a:pt x="11557" y="13739115"/>
                  </a:lnTo>
                  <a:cubicBezTo>
                    <a:pt x="5207" y="13739115"/>
                    <a:pt x="0" y="13733907"/>
                    <a:pt x="0" y="13727557"/>
                  </a:cubicBezTo>
                  <a:lnTo>
                    <a:pt x="0" y="11557"/>
                  </a:lnTo>
                  <a:cubicBezTo>
                    <a:pt x="0" y="5207"/>
                    <a:pt x="5207" y="0"/>
                    <a:pt x="11557" y="0"/>
                  </a:cubicBezTo>
                  <a:moveTo>
                    <a:pt x="11557" y="22987"/>
                  </a:moveTo>
                  <a:lnTo>
                    <a:pt x="11557" y="11557"/>
                  </a:lnTo>
                  <a:lnTo>
                    <a:pt x="23114" y="11557"/>
                  </a:lnTo>
                  <a:lnTo>
                    <a:pt x="23114" y="13727557"/>
                  </a:lnTo>
                  <a:lnTo>
                    <a:pt x="11557" y="13727557"/>
                  </a:lnTo>
                  <a:lnTo>
                    <a:pt x="11557" y="13716000"/>
                  </a:lnTo>
                  <a:lnTo>
                    <a:pt x="24395557" y="13716000"/>
                  </a:lnTo>
                  <a:lnTo>
                    <a:pt x="24395557" y="13727557"/>
                  </a:lnTo>
                  <a:lnTo>
                    <a:pt x="24384000" y="13727557"/>
                  </a:lnTo>
                  <a:lnTo>
                    <a:pt x="24384000" y="11557"/>
                  </a:lnTo>
                  <a:lnTo>
                    <a:pt x="24395557" y="11557"/>
                  </a:lnTo>
                  <a:lnTo>
                    <a:pt x="24395557" y="23114"/>
                  </a:lnTo>
                  <a:lnTo>
                    <a:pt x="11557" y="23114"/>
                  </a:lnTo>
                  <a:close/>
                </a:path>
              </a:pathLst>
            </a:custGeom>
            <a:solidFill>
              <a:srgbClr val="E5E0D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32867" y="2837111"/>
            <a:ext cx="642192" cy="642192"/>
            <a:chOff x="0" y="0"/>
            <a:chExt cx="856257" cy="85625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845224" y="2837111"/>
            <a:ext cx="642192" cy="642192"/>
            <a:chOff x="0" y="0"/>
            <a:chExt cx="856257" cy="85625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32867" y="6794153"/>
            <a:ext cx="642192" cy="642192"/>
            <a:chOff x="0" y="0"/>
            <a:chExt cx="856257" cy="85625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650378" y="0"/>
            <a:ext cx="7637622" cy="10432341"/>
          </a:xfrm>
          <a:custGeom>
            <a:avLst/>
            <a:gdLst/>
            <a:ahLst/>
            <a:cxnLst/>
            <a:rect r="r" b="b" t="t" l="l"/>
            <a:pathLst>
              <a:path h="10432341" w="7637622">
                <a:moveTo>
                  <a:pt x="0" y="0"/>
                </a:moveTo>
                <a:lnTo>
                  <a:pt x="7637622" y="0"/>
                </a:lnTo>
                <a:lnTo>
                  <a:pt x="7637622" y="10432341"/>
                </a:lnTo>
                <a:lnTo>
                  <a:pt x="0" y="104323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132939" y="879484"/>
            <a:ext cx="7456914" cy="814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 spc="-163">
                <a:solidFill>
                  <a:srgbClr val="000000"/>
                </a:solidFill>
                <a:latin typeface="Inter Bold"/>
              </a:rPr>
              <a:t>Treinamento do Modelo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43382" y="2914977"/>
            <a:ext cx="21164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035581" y="2967811"/>
            <a:ext cx="2594550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Coleta de Dados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035581" y="3908107"/>
            <a:ext cx="3449121" cy="220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Reunimos uma grande quantidade de dados étnicos diversificados para garantir que o modelo fosse treinado em diferentes etnias.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131928" y="2914977"/>
            <a:ext cx="68789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847939" y="2967811"/>
            <a:ext cx="3449121" cy="795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Pré-processamento de Dados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847939" y="3865840"/>
            <a:ext cx="3449121" cy="220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Realizamos uma etapa de pré-processamento rigorosa, tratando dados ausentes, padronizando formatos e eliminando qualquer viés.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14807" y="6872020"/>
            <a:ext cx="78314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035581" y="6924854"/>
            <a:ext cx="4527976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Treinamento com TensorFlow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035581" y="7772221"/>
            <a:ext cx="8261479" cy="1317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Utilizamos o poder do TensorFlow para treinar o modelo de aprendizado de máquina, usando técnicas avançadas para otimizar a acurácia.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0">
            <a:off x="16823497" y="8979228"/>
            <a:ext cx="871607" cy="862925"/>
          </a:xfrm>
          <a:custGeom>
            <a:avLst/>
            <a:gdLst/>
            <a:ahLst/>
            <a:cxnLst/>
            <a:rect r="r" b="b" t="t" l="l"/>
            <a:pathLst>
              <a:path h="862925" w="871607">
                <a:moveTo>
                  <a:pt x="0" y="0"/>
                </a:moveTo>
                <a:lnTo>
                  <a:pt x="871606" y="0"/>
                </a:lnTo>
                <a:lnTo>
                  <a:pt x="871606" y="862925"/>
                </a:lnTo>
                <a:lnTo>
                  <a:pt x="0" y="8629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9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6F4F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8632" y="-8632"/>
            <a:ext cx="18305264" cy="10304264"/>
            <a:chOff x="0" y="0"/>
            <a:chExt cx="24407018" cy="1373901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1557" y="11557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407115" cy="13739115"/>
            </a:xfrm>
            <a:custGeom>
              <a:avLst/>
              <a:gdLst/>
              <a:ahLst/>
              <a:cxnLst/>
              <a:rect r="r" b="b" t="t" l="l"/>
              <a:pathLst>
                <a:path h="13739115" w="24407115">
                  <a:moveTo>
                    <a:pt x="11557" y="0"/>
                  </a:moveTo>
                  <a:lnTo>
                    <a:pt x="24395557" y="0"/>
                  </a:lnTo>
                  <a:cubicBezTo>
                    <a:pt x="24401907" y="0"/>
                    <a:pt x="24407115" y="5207"/>
                    <a:pt x="24407115" y="11557"/>
                  </a:cubicBezTo>
                  <a:lnTo>
                    <a:pt x="24407115" y="13727557"/>
                  </a:lnTo>
                  <a:cubicBezTo>
                    <a:pt x="24407115" y="13733907"/>
                    <a:pt x="24401907" y="13739115"/>
                    <a:pt x="24395557" y="13739115"/>
                  </a:cubicBezTo>
                  <a:lnTo>
                    <a:pt x="11557" y="13739115"/>
                  </a:lnTo>
                  <a:cubicBezTo>
                    <a:pt x="5207" y="13739115"/>
                    <a:pt x="0" y="13733907"/>
                    <a:pt x="0" y="13727557"/>
                  </a:cubicBezTo>
                  <a:lnTo>
                    <a:pt x="0" y="11557"/>
                  </a:lnTo>
                  <a:cubicBezTo>
                    <a:pt x="0" y="5207"/>
                    <a:pt x="5207" y="0"/>
                    <a:pt x="11557" y="0"/>
                  </a:cubicBezTo>
                  <a:moveTo>
                    <a:pt x="11557" y="22987"/>
                  </a:moveTo>
                  <a:lnTo>
                    <a:pt x="11557" y="11557"/>
                  </a:lnTo>
                  <a:lnTo>
                    <a:pt x="23114" y="11557"/>
                  </a:lnTo>
                  <a:lnTo>
                    <a:pt x="23114" y="13727557"/>
                  </a:lnTo>
                  <a:lnTo>
                    <a:pt x="11557" y="13727557"/>
                  </a:lnTo>
                  <a:lnTo>
                    <a:pt x="11557" y="13716000"/>
                  </a:lnTo>
                  <a:lnTo>
                    <a:pt x="24395557" y="13716000"/>
                  </a:lnTo>
                  <a:lnTo>
                    <a:pt x="24395557" y="13727557"/>
                  </a:lnTo>
                  <a:lnTo>
                    <a:pt x="24384000" y="13727557"/>
                  </a:lnTo>
                  <a:lnTo>
                    <a:pt x="24384000" y="11557"/>
                  </a:lnTo>
                  <a:lnTo>
                    <a:pt x="24395557" y="11557"/>
                  </a:lnTo>
                  <a:lnTo>
                    <a:pt x="24395557" y="23114"/>
                  </a:lnTo>
                  <a:lnTo>
                    <a:pt x="11557" y="23114"/>
                  </a:lnTo>
                  <a:close/>
                </a:path>
              </a:pathLst>
            </a:custGeom>
            <a:solidFill>
              <a:srgbClr val="E5E0DF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2638931" y="1039445"/>
            <a:ext cx="6233548" cy="814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 spc="-163">
                <a:solidFill>
                  <a:srgbClr val="000000"/>
                </a:solidFill>
                <a:latin typeface="Inter Bold"/>
              </a:rPr>
              <a:t>Testes e Depuração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116317" y="2455217"/>
            <a:ext cx="55513" cy="6799957"/>
            <a:chOff x="0" y="0"/>
            <a:chExt cx="74017" cy="906661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4041" cy="9066657"/>
            </a:xfrm>
            <a:custGeom>
              <a:avLst/>
              <a:gdLst/>
              <a:ahLst/>
              <a:cxnLst/>
              <a:rect r="r" b="b" t="t" l="l"/>
              <a:pathLst>
                <a:path h="9066657" w="74041">
                  <a:moveTo>
                    <a:pt x="0" y="0"/>
                  </a:moveTo>
                  <a:lnTo>
                    <a:pt x="74041" y="0"/>
                  </a:lnTo>
                  <a:lnTo>
                    <a:pt x="74041" y="9066657"/>
                  </a:lnTo>
                  <a:lnTo>
                    <a:pt x="0" y="9066657"/>
                  </a:ln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456465" y="2956842"/>
            <a:ext cx="971996" cy="55512"/>
            <a:chOff x="0" y="0"/>
            <a:chExt cx="1295995" cy="7401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96035" cy="74041"/>
            </a:xfrm>
            <a:custGeom>
              <a:avLst/>
              <a:gdLst/>
              <a:ahLst/>
              <a:cxnLst/>
              <a:rect r="r" b="b" t="t" l="l"/>
              <a:pathLst>
                <a:path h="74041" w="1296035">
                  <a:moveTo>
                    <a:pt x="0" y="0"/>
                  </a:moveTo>
                  <a:lnTo>
                    <a:pt x="1296035" y="0"/>
                  </a:lnTo>
                  <a:lnTo>
                    <a:pt x="1296035" y="74041"/>
                  </a:lnTo>
                  <a:lnTo>
                    <a:pt x="0" y="74041"/>
                  </a:ln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822903" y="2663577"/>
            <a:ext cx="642192" cy="642192"/>
            <a:chOff x="0" y="0"/>
            <a:chExt cx="856257" cy="85625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133419" y="2741444"/>
            <a:ext cx="21164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63012" y="2759601"/>
            <a:ext cx="4886058" cy="795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Verificação da Identificação Étnica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763012" y="3752880"/>
            <a:ext cx="4886058" cy="1717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Foram realizados</a:t>
            </a:r>
            <a:r>
              <a:rPr lang="en-US" sz="2187" spc="-43">
                <a:solidFill>
                  <a:srgbClr val="272525"/>
                </a:solidFill>
                <a:latin typeface="Inter"/>
              </a:rPr>
              <a:t> testes extensivos para garantir que a identificação da etnia estivesse funcionando conforme o esperado.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859539" y="4345409"/>
            <a:ext cx="971996" cy="55512"/>
            <a:chOff x="0" y="0"/>
            <a:chExt cx="1295995" cy="7401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96035" cy="74041"/>
            </a:xfrm>
            <a:custGeom>
              <a:avLst/>
              <a:gdLst/>
              <a:ahLst/>
              <a:cxnLst/>
              <a:rect r="r" b="b" t="t" l="l"/>
              <a:pathLst>
                <a:path h="74041" w="1296035">
                  <a:moveTo>
                    <a:pt x="0" y="0"/>
                  </a:moveTo>
                  <a:lnTo>
                    <a:pt x="1296035" y="0"/>
                  </a:lnTo>
                  <a:lnTo>
                    <a:pt x="1296035" y="74041"/>
                  </a:lnTo>
                  <a:lnTo>
                    <a:pt x="0" y="74041"/>
                  </a:ln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822903" y="4052143"/>
            <a:ext cx="642192" cy="642192"/>
            <a:chOff x="0" y="0"/>
            <a:chExt cx="856257" cy="85625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9109606" y="4130010"/>
            <a:ext cx="68789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766750" y="4148167"/>
            <a:ext cx="3758238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Avaliação de Usabilidade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638931" y="5088464"/>
            <a:ext cx="4886058" cy="1761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Coletamos feedback e avaliações dos usuários para entender o nível de usabilidade e realizar ajustes necessários.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9456465" y="6712669"/>
            <a:ext cx="971996" cy="55513"/>
            <a:chOff x="0" y="0"/>
            <a:chExt cx="1295995" cy="7401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296035" cy="74041"/>
            </a:xfrm>
            <a:custGeom>
              <a:avLst/>
              <a:gdLst/>
              <a:ahLst/>
              <a:cxnLst/>
              <a:rect r="r" b="b" t="t" l="l"/>
              <a:pathLst>
                <a:path h="74041" w="1296035">
                  <a:moveTo>
                    <a:pt x="0" y="0"/>
                  </a:moveTo>
                  <a:lnTo>
                    <a:pt x="1296035" y="0"/>
                  </a:lnTo>
                  <a:lnTo>
                    <a:pt x="1296035" y="74041"/>
                  </a:lnTo>
                  <a:lnTo>
                    <a:pt x="0" y="74041"/>
                  </a:lnTo>
                  <a:close/>
                </a:path>
              </a:pathLst>
            </a:custGeom>
            <a:solidFill>
              <a:srgbClr val="B5B7E3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8822903" y="6419403"/>
            <a:ext cx="642192" cy="642192"/>
            <a:chOff x="0" y="0"/>
            <a:chExt cx="856257" cy="85625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11557" y="11557"/>
              <a:ext cx="833120" cy="833247"/>
            </a:xfrm>
            <a:custGeom>
              <a:avLst/>
              <a:gdLst/>
              <a:ahLst/>
              <a:cxnLst/>
              <a:rect r="r" b="b" t="t" l="l"/>
              <a:pathLst>
                <a:path h="833247" w="833120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666496" y="0"/>
                  </a:lnTo>
                  <a:cubicBezTo>
                    <a:pt x="758571" y="0"/>
                    <a:pt x="833120" y="74549"/>
                    <a:pt x="833120" y="166624"/>
                  </a:cubicBezTo>
                  <a:lnTo>
                    <a:pt x="833120" y="666496"/>
                  </a:lnTo>
                  <a:cubicBezTo>
                    <a:pt x="833120" y="758571"/>
                    <a:pt x="758571" y="833120"/>
                    <a:pt x="666496" y="833120"/>
                  </a:cubicBezTo>
                  <a:lnTo>
                    <a:pt x="166624" y="833120"/>
                  </a:lnTo>
                  <a:cubicBezTo>
                    <a:pt x="74549" y="833247"/>
                    <a:pt x="0" y="758571"/>
                    <a:pt x="0" y="666496"/>
                  </a:cubicBezTo>
                  <a:close/>
                </a:path>
              </a:pathLst>
            </a:custGeom>
            <a:solidFill>
              <a:srgbClr val="DADBF1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56234" cy="856234"/>
            </a:xfrm>
            <a:custGeom>
              <a:avLst/>
              <a:gdLst/>
              <a:ahLst/>
              <a:cxnLst/>
              <a:rect r="r" b="b" t="t" l="l"/>
              <a:pathLst>
                <a:path h="856234" w="856234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lnTo>
                    <a:pt x="678053" y="11557"/>
                  </a:lnTo>
                  <a:lnTo>
                    <a:pt x="678053" y="0"/>
                  </a:lnTo>
                  <a:cubicBezTo>
                    <a:pt x="776478" y="0"/>
                    <a:pt x="856234" y="79756"/>
                    <a:pt x="856234" y="178181"/>
                  </a:cubicBezTo>
                  <a:lnTo>
                    <a:pt x="856234" y="678053"/>
                  </a:lnTo>
                  <a:lnTo>
                    <a:pt x="844677" y="678053"/>
                  </a:lnTo>
                  <a:lnTo>
                    <a:pt x="856234" y="678053"/>
                  </a:lnTo>
                  <a:cubicBezTo>
                    <a:pt x="856234" y="776478"/>
                    <a:pt x="776478" y="856234"/>
                    <a:pt x="678053" y="856234"/>
                  </a:cubicBezTo>
                  <a:lnTo>
                    <a:pt x="678053" y="844677"/>
                  </a:lnTo>
                  <a:lnTo>
                    <a:pt x="678053" y="856234"/>
                  </a:lnTo>
                  <a:lnTo>
                    <a:pt x="178181" y="856234"/>
                  </a:lnTo>
                  <a:lnTo>
                    <a:pt x="178181" y="844677"/>
                  </a:lnTo>
                  <a:lnTo>
                    <a:pt x="178181" y="856234"/>
                  </a:lnTo>
                  <a:cubicBezTo>
                    <a:pt x="79756" y="856234"/>
                    <a:pt x="0" y="776478"/>
                    <a:pt x="0" y="678053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678053"/>
                  </a:lnTo>
                  <a:lnTo>
                    <a:pt x="11557" y="678053"/>
                  </a:lnTo>
                  <a:lnTo>
                    <a:pt x="23114" y="678053"/>
                  </a:lnTo>
                  <a:cubicBezTo>
                    <a:pt x="23114" y="763778"/>
                    <a:pt x="92583" y="833247"/>
                    <a:pt x="178308" y="833247"/>
                  </a:cubicBezTo>
                  <a:lnTo>
                    <a:pt x="678053" y="833247"/>
                  </a:lnTo>
                  <a:cubicBezTo>
                    <a:pt x="763778" y="833247"/>
                    <a:pt x="833247" y="763778"/>
                    <a:pt x="833247" y="678053"/>
                  </a:cubicBezTo>
                  <a:lnTo>
                    <a:pt x="833247" y="178181"/>
                  </a:lnTo>
                  <a:lnTo>
                    <a:pt x="844804" y="178181"/>
                  </a:lnTo>
                  <a:lnTo>
                    <a:pt x="833247" y="178181"/>
                  </a:lnTo>
                  <a:cubicBezTo>
                    <a:pt x="833247" y="92456"/>
                    <a:pt x="763778" y="22987"/>
                    <a:pt x="678053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B5B7E3"/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9104844" y="6497270"/>
            <a:ext cx="78314" cy="4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1"/>
              </a:lnSpc>
            </a:pPr>
            <a:r>
              <a:rPr lang="en-US" sz="3279" spc="-43">
                <a:solidFill>
                  <a:srgbClr val="272525"/>
                </a:solidFill>
                <a:latin typeface="Inter Bold"/>
              </a:rPr>
              <a:t>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763012" y="6515427"/>
            <a:ext cx="2669114" cy="3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272525"/>
                </a:solidFill>
                <a:latin typeface="Inter Bold"/>
              </a:rPr>
              <a:t>Correção de Erros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763012" y="7358226"/>
            <a:ext cx="4886058" cy="1761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 spc="-43">
                <a:solidFill>
                  <a:srgbClr val="272525"/>
                </a:solidFill>
                <a:latin typeface="Inter"/>
              </a:rPr>
              <a:t>Corrigimos bugs e erros identificados durante os testes, aprimorando a estabilidade e confiabilidade do Ethniscan.</a:t>
            </a:r>
          </a:p>
        </p:txBody>
      </p:sp>
      <p:sp>
        <p:nvSpPr>
          <p:cNvPr name="Freeform 34" id="34"/>
          <p:cNvSpPr/>
          <p:nvPr/>
        </p:nvSpPr>
        <p:spPr>
          <a:xfrm flipH="false" flipV="false" rot="0">
            <a:off x="16823497" y="597237"/>
            <a:ext cx="871607" cy="862925"/>
          </a:xfrm>
          <a:custGeom>
            <a:avLst/>
            <a:gdLst/>
            <a:ahLst/>
            <a:cxnLst/>
            <a:rect r="r" b="b" t="t" l="l"/>
            <a:pathLst>
              <a:path h="862925" w="871607">
                <a:moveTo>
                  <a:pt x="0" y="0"/>
                </a:moveTo>
                <a:lnTo>
                  <a:pt x="871606" y="0"/>
                </a:lnTo>
                <a:lnTo>
                  <a:pt x="871606" y="862926"/>
                </a:lnTo>
                <a:lnTo>
                  <a:pt x="0" y="8629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9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DAFxd0bjXmo</dc:identifier>
  <dcterms:modified xsi:type="dcterms:W3CDTF">2011-08-01T06:04:30Z</dcterms:modified>
  <cp:revision>1</cp:revision>
  <dc:title>Projeto Ethniscan</dc:title>
</cp:coreProperties>
</file>

<file path=docProps/thumbnail.jpeg>
</file>